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78" r:id="rId5"/>
    <p:sldId id="279" r:id="rId6"/>
  </p:sldIdLst>
  <p:sldSz cx="6858000" cy="9906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B4E3"/>
    <a:srgbClr val="C2CBEC"/>
    <a:srgbClr val="FFFFCC"/>
    <a:srgbClr val="F0FAFE"/>
    <a:srgbClr val="E8F8FE"/>
    <a:srgbClr val="FF9900"/>
    <a:srgbClr val="4FD1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3" autoAdjust="0"/>
    <p:restoredTop sz="93520" autoAdjust="0"/>
  </p:normalViewPr>
  <p:slideViewPr>
    <p:cSldViewPr showGuides="1">
      <p:cViewPr varScale="1">
        <p:scale>
          <a:sx n="59" d="100"/>
          <a:sy n="59" d="100"/>
        </p:scale>
        <p:origin x="2755" y="86"/>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E6312A9D-1308-462C-92B7-364251CB972B}"/>
              </a:ext>
            </a:extLst>
          </p:cNvPr>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21507" name="Rectangle 3">
            <a:extLst>
              <a:ext uri="{FF2B5EF4-FFF2-40B4-BE49-F238E27FC236}">
                <a16:creationId xmlns:a16="http://schemas.microsoft.com/office/drawing/2014/main" id="{015A3DA3-BFA3-401F-95CE-1A771E2D0F67}"/>
              </a:ext>
            </a:extLst>
          </p:cNvPr>
          <p:cNvSpPr>
            <a:spLocks noGrp="1" noChangeArrowheads="1"/>
          </p:cNvSpPr>
          <p:nvPr>
            <p:ph type="dt" sz="quarter" idx="1"/>
          </p:nvPr>
        </p:nvSpPr>
        <p:spPr bwMode="auto">
          <a:xfrm>
            <a:off x="3810000" y="0"/>
            <a:ext cx="2895600" cy="457200"/>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eaLnBrk="1" hangingPunct="1">
              <a:defRPr sz="1200">
                <a:latin typeface="Arial" charset="0"/>
                <a:ea typeface="ＭＳ Ｐゴシック" charset="-128"/>
              </a:defRPr>
            </a:lvl1pPr>
          </a:lstStyle>
          <a:p>
            <a:pPr>
              <a:defRPr/>
            </a:pPr>
            <a:fld id="{26686A58-393E-47DC-BFFF-8EC88CB48F31}" type="datetimeFigureOut">
              <a:rPr lang="ja-JP" altLang="en-US"/>
              <a:pPr>
                <a:defRPr/>
              </a:pPr>
              <a:t>2022/6/14</a:t>
            </a:fld>
            <a:endParaRPr lang="ja-JP" altLang="en-US"/>
          </a:p>
        </p:txBody>
      </p:sp>
      <p:sp>
        <p:nvSpPr>
          <p:cNvPr id="21508" name="Rectangle 4">
            <a:extLst>
              <a:ext uri="{FF2B5EF4-FFF2-40B4-BE49-F238E27FC236}">
                <a16:creationId xmlns:a16="http://schemas.microsoft.com/office/drawing/2014/main" id="{3F923B74-1D75-476A-AB34-340B45E5A0E4}"/>
              </a:ext>
            </a:extLst>
          </p:cNvPr>
          <p:cNvSpPr>
            <a:spLocks noGrp="1" noChangeArrowheads="1"/>
          </p:cNvSpPr>
          <p:nvPr>
            <p:ph type="ftr" sz="quarter" idx="2"/>
          </p:nvPr>
        </p:nvSpPr>
        <p:spPr bwMode="auto">
          <a:xfrm>
            <a:off x="0" y="9372600"/>
            <a:ext cx="2895600" cy="457200"/>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21509" name="Rectangle 5">
            <a:extLst>
              <a:ext uri="{FF2B5EF4-FFF2-40B4-BE49-F238E27FC236}">
                <a16:creationId xmlns:a16="http://schemas.microsoft.com/office/drawing/2014/main" id="{7822AA68-3216-4442-986F-37E57D72CCF8}"/>
              </a:ext>
            </a:extLst>
          </p:cNvPr>
          <p:cNvSpPr>
            <a:spLocks noGrp="1" noChangeArrowheads="1"/>
          </p:cNvSpPr>
          <p:nvPr>
            <p:ph type="sldNum" sz="quarter" idx="3"/>
          </p:nvPr>
        </p:nvSpPr>
        <p:spPr bwMode="auto">
          <a:xfrm>
            <a:off x="3810000" y="9372600"/>
            <a:ext cx="2895600" cy="457200"/>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r" eaLnBrk="1" hangingPunct="1">
              <a:defRPr sz="1200"/>
            </a:lvl1pPr>
          </a:lstStyle>
          <a:p>
            <a:pPr>
              <a:defRPr/>
            </a:pPr>
            <a:fld id="{4AD4F9D4-DF96-451C-AE65-6C4610A3A6D8}"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56B4C224-9B5D-4176-A005-C42F5CF0E31D}"/>
              </a:ext>
            </a:extLst>
          </p:cNvPr>
          <p:cNvSpPr>
            <a:spLocks noGrp="1"/>
          </p:cNvSpPr>
          <p:nvPr>
            <p:ph type="hdr" sz="quarter"/>
          </p:nvPr>
        </p:nvSpPr>
        <p:spPr bwMode="auto">
          <a:xfrm>
            <a:off x="0" y="0"/>
            <a:ext cx="2919413" cy="493713"/>
          </a:xfrm>
          <a:prstGeom prst="rect">
            <a:avLst/>
          </a:prstGeom>
          <a:noFill/>
          <a:ln w="9525">
            <a:noFill/>
            <a:miter lim="800000"/>
            <a:headEnd/>
            <a:tailEnd/>
          </a:ln>
        </p:spPr>
        <p:txBody>
          <a:bodyPr vert="horz" wrap="square" lIns="91426" tIns="45713" rIns="91426" bIns="45713" numCol="1" anchor="t" anchorCtr="0" compatLnSpc="1">
            <a:prstTxWarp prst="textNoShape">
              <a:avLst/>
            </a:prstTxWarp>
          </a:bodyPr>
          <a:lstStyle>
            <a:lvl1pPr defTabSz="906406" eaLnBrk="1" hangingPunct="1">
              <a:defRPr sz="1200">
                <a:latin typeface="Arial" charset="0"/>
                <a:ea typeface="ＭＳ Ｐゴシック" pitchFamily="50"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62C3A8EC-218D-4D17-BCD9-4379A4FB2440}"/>
              </a:ext>
            </a:extLst>
          </p:cNvPr>
          <p:cNvSpPr>
            <a:spLocks noGrp="1"/>
          </p:cNvSpPr>
          <p:nvPr>
            <p:ph type="dt" idx="1"/>
          </p:nvPr>
        </p:nvSpPr>
        <p:spPr bwMode="auto">
          <a:xfrm>
            <a:off x="3814763" y="0"/>
            <a:ext cx="2919412" cy="493713"/>
          </a:xfrm>
          <a:prstGeom prst="rect">
            <a:avLst/>
          </a:prstGeom>
          <a:noFill/>
          <a:ln w="9525">
            <a:noFill/>
            <a:miter lim="800000"/>
            <a:headEnd/>
            <a:tailEnd/>
          </a:ln>
        </p:spPr>
        <p:txBody>
          <a:bodyPr vert="horz" wrap="square" lIns="91426" tIns="45713" rIns="91426" bIns="45713" numCol="1" anchor="t" anchorCtr="0" compatLnSpc="1">
            <a:prstTxWarp prst="textNoShape">
              <a:avLst/>
            </a:prstTxWarp>
          </a:bodyPr>
          <a:lstStyle>
            <a:lvl1pPr algn="r" defTabSz="906406" eaLnBrk="1" hangingPunct="1">
              <a:defRPr sz="1200">
                <a:latin typeface="Arial" charset="0"/>
                <a:ea typeface="ＭＳ Ｐゴシック" pitchFamily="50" charset="-128"/>
              </a:defRPr>
            </a:lvl1pPr>
          </a:lstStyle>
          <a:p>
            <a:pPr>
              <a:defRPr/>
            </a:pPr>
            <a:fld id="{27B8ED48-2968-459E-89FC-8AF182B6E78D}" type="datetimeFigureOut">
              <a:rPr lang="ja-JP" altLang="en-US"/>
              <a:pPr>
                <a:defRPr/>
              </a:pPr>
              <a:t>2022/6/14</a:t>
            </a:fld>
            <a:endParaRPr lang="en-US" altLang="ja-JP"/>
          </a:p>
        </p:txBody>
      </p:sp>
      <p:sp>
        <p:nvSpPr>
          <p:cNvPr id="4" name="スライド イメージ プレースホルダ 3">
            <a:extLst>
              <a:ext uri="{FF2B5EF4-FFF2-40B4-BE49-F238E27FC236}">
                <a16:creationId xmlns:a16="http://schemas.microsoft.com/office/drawing/2014/main" id="{C7CBDB5D-7D1C-49FB-A93A-47B843A8C41D}"/>
              </a:ext>
            </a:extLst>
          </p:cNvPr>
          <p:cNvSpPr>
            <a:spLocks noGrp="1" noRot="1" noChangeAspect="1"/>
          </p:cNvSpPr>
          <p:nvPr>
            <p:ph type="sldImg" idx="2"/>
          </p:nvPr>
        </p:nvSpPr>
        <p:spPr>
          <a:xfrm>
            <a:off x="2089150" y="739775"/>
            <a:ext cx="2559050" cy="3700463"/>
          </a:xfrm>
          <a:prstGeom prst="rect">
            <a:avLst/>
          </a:prstGeom>
          <a:noFill/>
          <a:ln w="12700">
            <a:solidFill>
              <a:prstClr val="black"/>
            </a:solidFill>
          </a:ln>
        </p:spPr>
        <p:txBody>
          <a:bodyPr vert="horz" lIns="92266" tIns="46133" rIns="92266" bIns="46133" rtlCol="0" anchor="ctr"/>
          <a:lstStyle/>
          <a:p>
            <a:pPr lvl="0"/>
            <a:endParaRPr lang="ja-JP" altLang="en-US" noProof="0"/>
          </a:p>
        </p:txBody>
      </p:sp>
      <p:sp>
        <p:nvSpPr>
          <p:cNvPr id="5" name="ノート プレースホルダ 4">
            <a:extLst>
              <a:ext uri="{FF2B5EF4-FFF2-40B4-BE49-F238E27FC236}">
                <a16:creationId xmlns:a16="http://schemas.microsoft.com/office/drawing/2014/main" id="{1C203D19-0F76-4932-B2B2-53473E33EAEF}"/>
              </a:ext>
            </a:extLst>
          </p:cNvPr>
          <p:cNvSpPr>
            <a:spLocks noGrp="1"/>
          </p:cNvSpPr>
          <p:nvPr>
            <p:ph type="body" sz="quarter" idx="3"/>
          </p:nvPr>
        </p:nvSpPr>
        <p:spPr bwMode="auto">
          <a:xfrm>
            <a:off x="673100" y="4686300"/>
            <a:ext cx="5389563" cy="4440238"/>
          </a:xfrm>
          <a:prstGeom prst="rect">
            <a:avLst/>
          </a:prstGeom>
          <a:noFill/>
          <a:ln w="9525">
            <a:noFill/>
            <a:miter lim="800000"/>
            <a:headEnd/>
            <a:tailEnd/>
          </a:ln>
        </p:spPr>
        <p:txBody>
          <a:bodyPr vert="horz" wrap="square" lIns="91426" tIns="45713" rIns="91426" bIns="4571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22EB958A-65D8-44DD-8576-3C3EA191A400}"/>
              </a:ext>
            </a:extLst>
          </p:cNvPr>
          <p:cNvSpPr>
            <a:spLocks noGrp="1"/>
          </p:cNvSpPr>
          <p:nvPr>
            <p:ph type="ftr" sz="quarter" idx="4"/>
          </p:nvPr>
        </p:nvSpPr>
        <p:spPr bwMode="auto">
          <a:xfrm>
            <a:off x="0" y="9371013"/>
            <a:ext cx="2919413" cy="493712"/>
          </a:xfrm>
          <a:prstGeom prst="rect">
            <a:avLst/>
          </a:prstGeom>
          <a:noFill/>
          <a:ln w="9525">
            <a:noFill/>
            <a:miter lim="800000"/>
            <a:headEnd/>
            <a:tailEnd/>
          </a:ln>
        </p:spPr>
        <p:txBody>
          <a:bodyPr vert="horz" wrap="square" lIns="91426" tIns="45713" rIns="91426" bIns="45713" numCol="1" anchor="b" anchorCtr="0" compatLnSpc="1">
            <a:prstTxWarp prst="textNoShape">
              <a:avLst/>
            </a:prstTxWarp>
          </a:bodyPr>
          <a:lstStyle>
            <a:lvl1pPr defTabSz="906406" eaLnBrk="1" hangingPunct="1">
              <a:defRPr sz="1200">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F8A3D866-6FF6-44BF-AFA1-75B1DD07F3E6}"/>
              </a:ext>
            </a:extLst>
          </p:cNvPr>
          <p:cNvSpPr>
            <a:spLocks noGrp="1"/>
          </p:cNvSpPr>
          <p:nvPr>
            <p:ph type="sldNum" sz="quarter" idx="5"/>
          </p:nvPr>
        </p:nvSpPr>
        <p:spPr bwMode="auto">
          <a:xfrm>
            <a:off x="3814763" y="9371013"/>
            <a:ext cx="2919412" cy="493712"/>
          </a:xfrm>
          <a:prstGeom prst="rect">
            <a:avLst/>
          </a:prstGeom>
          <a:noFill/>
          <a:ln w="9525">
            <a:noFill/>
            <a:miter lim="800000"/>
            <a:headEnd/>
            <a:tailEnd/>
          </a:ln>
        </p:spPr>
        <p:txBody>
          <a:bodyPr vert="horz" wrap="square" lIns="91426" tIns="45713" rIns="91426" bIns="45713" numCol="1" anchor="b" anchorCtr="0" compatLnSpc="1">
            <a:prstTxWarp prst="textNoShape">
              <a:avLst/>
            </a:prstTxWarp>
          </a:bodyPr>
          <a:lstStyle>
            <a:lvl1pPr algn="r" defTabSz="904875" eaLnBrk="1" hangingPunct="1">
              <a:defRPr sz="1200"/>
            </a:lvl1pPr>
          </a:lstStyle>
          <a:p>
            <a:pPr>
              <a:defRPr/>
            </a:pPr>
            <a:fld id="{A4DE679E-AE80-48FE-8061-6C9B66FAE836}"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0D55BA82-E0CB-4629-9745-B53ABA1E775F}"/>
              </a:ext>
            </a:extLst>
          </p:cNvPr>
          <p:cNvSpPr>
            <a:spLocks noGrp="1"/>
          </p:cNvSpPr>
          <p:nvPr>
            <p:ph type="dt" sz="half" idx="10"/>
          </p:nvPr>
        </p:nvSpPr>
        <p:spPr/>
        <p:txBody>
          <a:bodyPr/>
          <a:lstStyle>
            <a:lvl1pPr>
              <a:defRPr/>
            </a:lvl1pPr>
          </a:lstStyle>
          <a:p>
            <a:pPr>
              <a:defRPr/>
            </a:pPr>
            <a:fld id="{D8D1DC39-FFF3-4DD4-B95C-6F8BF00E4DC8}" type="datetimeFigureOut">
              <a:rPr lang="ja-JP" altLang="en-US"/>
              <a:pPr>
                <a:defRPr/>
              </a:pPr>
              <a:t>2022/6/14</a:t>
            </a:fld>
            <a:endParaRPr lang="ja-JP" altLang="en-US"/>
          </a:p>
        </p:txBody>
      </p:sp>
      <p:sp>
        <p:nvSpPr>
          <p:cNvPr id="5" name="フッター プレースホルダ 4">
            <a:extLst>
              <a:ext uri="{FF2B5EF4-FFF2-40B4-BE49-F238E27FC236}">
                <a16:creationId xmlns:a16="http://schemas.microsoft.com/office/drawing/2014/main" id="{FC3EC4CC-055C-4377-8139-FE5A8120D70A}"/>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379CE916-F558-4D50-B75C-B1BEFDBA596A}"/>
              </a:ext>
            </a:extLst>
          </p:cNvPr>
          <p:cNvSpPr>
            <a:spLocks noGrp="1"/>
          </p:cNvSpPr>
          <p:nvPr>
            <p:ph type="sldNum" sz="quarter" idx="12"/>
          </p:nvPr>
        </p:nvSpPr>
        <p:spPr/>
        <p:txBody>
          <a:bodyPr/>
          <a:lstStyle>
            <a:lvl1pPr>
              <a:defRPr/>
            </a:lvl1pPr>
          </a:lstStyle>
          <a:p>
            <a:pPr>
              <a:defRPr/>
            </a:pPr>
            <a:fld id="{C180FC03-6324-4537-A3C4-81FB7DC8E68B}" type="slidenum">
              <a:rPr lang="ja-JP" altLang="en-US"/>
              <a:pPr>
                <a:defRPr/>
              </a:pPr>
              <a:t>‹#›</a:t>
            </a:fld>
            <a:endParaRPr lang="ja-JP" altLang="en-US"/>
          </a:p>
        </p:txBody>
      </p:sp>
    </p:spTree>
    <p:extLst>
      <p:ext uri="{BB962C8B-B14F-4D97-AF65-F5344CB8AC3E}">
        <p14:creationId xmlns:p14="http://schemas.microsoft.com/office/powerpoint/2010/main" val="3891200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7E9FF375-1B21-4114-99D2-345BC34112B5}"/>
              </a:ext>
            </a:extLst>
          </p:cNvPr>
          <p:cNvSpPr>
            <a:spLocks noGrp="1"/>
          </p:cNvSpPr>
          <p:nvPr>
            <p:ph type="dt" sz="half" idx="10"/>
          </p:nvPr>
        </p:nvSpPr>
        <p:spPr/>
        <p:txBody>
          <a:bodyPr/>
          <a:lstStyle>
            <a:lvl1pPr>
              <a:defRPr/>
            </a:lvl1pPr>
          </a:lstStyle>
          <a:p>
            <a:pPr>
              <a:defRPr/>
            </a:pPr>
            <a:fld id="{A2A17791-797E-40FA-AD35-C094E6CD0238}" type="datetimeFigureOut">
              <a:rPr lang="ja-JP" altLang="en-US"/>
              <a:pPr>
                <a:defRPr/>
              </a:pPr>
              <a:t>2022/6/14</a:t>
            </a:fld>
            <a:endParaRPr lang="ja-JP" altLang="en-US"/>
          </a:p>
        </p:txBody>
      </p:sp>
      <p:sp>
        <p:nvSpPr>
          <p:cNvPr id="5" name="フッター プレースホルダ 4">
            <a:extLst>
              <a:ext uri="{FF2B5EF4-FFF2-40B4-BE49-F238E27FC236}">
                <a16:creationId xmlns:a16="http://schemas.microsoft.com/office/drawing/2014/main" id="{339745EC-52A9-484A-B8C2-9D1BFD965345}"/>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1AB55563-E340-4E6E-B1C4-51AEF5F047BB}"/>
              </a:ext>
            </a:extLst>
          </p:cNvPr>
          <p:cNvSpPr>
            <a:spLocks noGrp="1"/>
          </p:cNvSpPr>
          <p:nvPr>
            <p:ph type="sldNum" sz="quarter" idx="12"/>
          </p:nvPr>
        </p:nvSpPr>
        <p:spPr/>
        <p:txBody>
          <a:bodyPr/>
          <a:lstStyle>
            <a:lvl1pPr>
              <a:defRPr/>
            </a:lvl1pPr>
          </a:lstStyle>
          <a:p>
            <a:pPr>
              <a:defRPr/>
            </a:pPr>
            <a:fld id="{647BCF0E-0EF4-4803-ACDC-B87FDB28DEA7}" type="slidenum">
              <a:rPr lang="ja-JP" altLang="en-US"/>
              <a:pPr>
                <a:defRPr/>
              </a:pPr>
              <a:t>‹#›</a:t>
            </a:fld>
            <a:endParaRPr lang="ja-JP" altLang="en-US"/>
          </a:p>
        </p:txBody>
      </p:sp>
    </p:spTree>
    <p:extLst>
      <p:ext uri="{BB962C8B-B14F-4D97-AF65-F5344CB8AC3E}">
        <p14:creationId xmlns:p14="http://schemas.microsoft.com/office/powerpoint/2010/main" val="2003354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42900" y="396701"/>
            <a:ext cx="4514850" cy="8452202"/>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E95CCD34-56CD-47A0-AAA7-7B5BAE5D2A40}"/>
              </a:ext>
            </a:extLst>
          </p:cNvPr>
          <p:cNvSpPr>
            <a:spLocks noGrp="1"/>
          </p:cNvSpPr>
          <p:nvPr>
            <p:ph type="dt" sz="half" idx="10"/>
          </p:nvPr>
        </p:nvSpPr>
        <p:spPr/>
        <p:txBody>
          <a:bodyPr/>
          <a:lstStyle>
            <a:lvl1pPr>
              <a:defRPr/>
            </a:lvl1pPr>
          </a:lstStyle>
          <a:p>
            <a:pPr>
              <a:defRPr/>
            </a:pPr>
            <a:fld id="{BE5000C8-8D6D-4976-8B28-2D0DDCCCBF5F}" type="datetimeFigureOut">
              <a:rPr lang="ja-JP" altLang="en-US"/>
              <a:pPr>
                <a:defRPr/>
              </a:pPr>
              <a:t>2022/6/14</a:t>
            </a:fld>
            <a:endParaRPr lang="ja-JP" altLang="en-US"/>
          </a:p>
        </p:txBody>
      </p:sp>
      <p:sp>
        <p:nvSpPr>
          <p:cNvPr id="5" name="フッター プレースホルダ 4">
            <a:extLst>
              <a:ext uri="{FF2B5EF4-FFF2-40B4-BE49-F238E27FC236}">
                <a16:creationId xmlns:a16="http://schemas.microsoft.com/office/drawing/2014/main" id="{239F8A2A-4A2B-45D5-93D4-B11D4A01B4D2}"/>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8D475CA5-F3A5-4440-BB41-164B1AF0BCBA}"/>
              </a:ext>
            </a:extLst>
          </p:cNvPr>
          <p:cNvSpPr>
            <a:spLocks noGrp="1"/>
          </p:cNvSpPr>
          <p:nvPr>
            <p:ph type="sldNum" sz="quarter" idx="12"/>
          </p:nvPr>
        </p:nvSpPr>
        <p:spPr/>
        <p:txBody>
          <a:bodyPr/>
          <a:lstStyle>
            <a:lvl1pPr>
              <a:defRPr/>
            </a:lvl1pPr>
          </a:lstStyle>
          <a:p>
            <a:pPr>
              <a:defRPr/>
            </a:pPr>
            <a:fld id="{6FBA3544-1EE5-4D9A-BE44-56EB51795AB5}" type="slidenum">
              <a:rPr lang="ja-JP" altLang="en-US"/>
              <a:pPr>
                <a:defRPr/>
              </a:pPr>
              <a:t>‹#›</a:t>
            </a:fld>
            <a:endParaRPr lang="ja-JP" altLang="en-US"/>
          </a:p>
        </p:txBody>
      </p:sp>
    </p:spTree>
    <p:extLst>
      <p:ext uri="{BB962C8B-B14F-4D97-AF65-F5344CB8AC3E}">
        <p14:creationId xmlns:p14="http://schemas.microsoft.com/office/powerpoint/2010/main" val="8515580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342900" y="396875"/>
            <a:ext cx="6172200" cy="845185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 3">
            <a:extLst>
              <a:ext uri="{FF2B5EF4-FFF2-40B4-BE49-F238E27FC236}">
                <a16:creationId xmlns:a16="http://schemas.microsoft.com/office/drawing/2014/main" id="{BE588803-A3A5-427A-B152-D60C28F37D0C}"/>
              </a:ext>
            </a:extLst>
          </p:cNvPr>
          <p:cNvSpPr>
            <a:spLocks noGrp="1"/>
          </p:cNvSpPr>
          <p:nvPr>
            <p:ph type="dt" sz="half" idx="10"/>
          </p:nvPr>
        </p:nvSpPr>
        <p:spPr/>
        <p:txBody>
          <a:bodyPr/>
          <a:lstStyle>
            <a:lvl1pPr>
              <a:defRPr/>
            </a:lvl1pPr>
          </a:lstStyle>
          <a:p>
            <a:pPr>
              <a:defRPr/>
            </a:pPr>
            <a:fld id="{55CFA23D-DC36-4966-B6C9-932956F74F85}" type="datetimeFigureOut">
              <a:rPr lang="ja-JP" altLang="en-US"/>
              <a:pPr>
                <a:defRPr/>
              </a:pPr>
              <a:t>2022/6/14</a:t>
            </a:fld>
            <a:endParaRPr lang="ja-JP" altLang="en-US"/>
          </a:p>
        </p:txBody>
      </p:sp>
      <p:sp>
        <p:nvSpPr>
          <p:cNvPr id="4" name="フッター プレースホルダ 4">
            <a:extLst>
              <a:ext uri="{FF2B5EF4-FFF2-40B4-BE49-F238E27FC236}">
                <a16:creationId xmlns:a16="http://schemas.microsoft.com/office/drawing/2014/main" id="{35BB367F-02BF-474F-BE6D-4358468388BA}"/>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4941E71E-FA47-48ED-B751-BBF265F02B9B}"/>
              </a:ext>
            </a:extLst>
          </p:cNvPr>
          <p:cNvSpPr>
            <a:spLocks noGrp="1"/>
          </p:cNvSpPr>
          <p:nvPr>
            <p:ph type="sldNum" sz="quarter" idx="12"/>
          </p:nvPr>
        </p:nvSpPr>
        <p:spPr/>
        <p:txBody>
          <a:bodyPr/>
          <a:lstStyle>
            <a:lvl1pPr>
              <a:defRPr/>
            </a:lvl1pPr>
          </a:lstStyle>
          <a:p>
            <a:pPr>
              <a:defRPr/>
            </a:pPr>
            <a:fld id="{F5813027-2A6A-41D5-BBE4-9E3232C43AF6}" type="slidenum">
              <a:rPr lang="ja-JP" altLang="en-US"/>
              <a:pPr>
                <a:defRPr/>
              </a:pPr>
              <a:t>‹#›</a:t>
            </a:fld>
            <a:endParaRPr lang="ja-JP" altLang="en-US"/>
          </a:p>
        </p:txBody>
      </p:sp>
    </p:spTree>
    <p:extLst>
      <p:ext uri="{BB962C8B-B14F-4D97-AF65-F5344CB8AC3E}">
        <p14:creationId xmlns:p14="http://schemas.microsoft.com/office/powerpoint/2010/main" val="3352629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ED83A5BD-E147-4252-BAB0-A15D39E2C887}"/>
              </a:ext>
            </a:extLst>
          </p:cNvPr>
          <p:cNvSpPr>
            <a:spLocks noGrp="1"/>
          </p:cNvSpPr>
          <p:nvPr>
            <p:ph type="dt" sz="half" idx="10"/>
          </p:nvPr>
        </p:nvSpPr>
        <p:spPr/>
        <p:txBody>
          <a:bodyPr/>
          <a:lstStyle>
            <a:lvl1pPr>
              <a:defRPr/>
            </a:lvl1pPr>
          </a:lstStyle>
          <a:p>
            <a:pPr>
              <a:defRPr/>
            </a:pPr>
            <a:fld id="{B0D90238-91D5-4C78-9840-77CBB9920CBD}" type="datetimeFigureOut">
              <a:rPr lang="ja-JP" altLang="en-US"/>
              <a:pPr>
                <a:defRPr/>
              </a:pPr>
              <a:t>2022/6/14</a:t>
            </a:fld>
            <a:endParaRPr lang="ja-JP" altLang="en-US"/>
          </a:p>
        </p:txBody>
      </p:sp>
      <p:sp>
        <p:nvSpPr>
          <p:cNvPr id="5" name="フッター プレースホルダ 4">
            <a:extLst>
              <a:ext uri="{FF2B5EF4-FFF2-40B4-BE49-F238E27FC236}">
                <a16:creationId xmlns:a16="http://schemas.microsoft.com/office/drawing/2014/main" id="{FBC1EAAD-1104-4D36-917D-8972453EF10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581DE160-5D4F-487C-885C-02E88A55B2D5}"/>
              </a:ext>
            </a:extLst>
          </p:cNvPr>
          <p:cNvSpPr>
            <a:spLocks noGrp="1"/>
          </p:cNvSpPr>
          <p:nvPr>
            <p:ph type="sldNum" sz="quarter" idx="12"/>
          </p:nvPr>
        </p:nvSpPr>
        <p:spPr/>
        <p:txBody>
          <a:bodyPr/>
          <a:lstStyle>
            <a:lvl1pPr>
              <a:defRPr/>
            </a:lvl1pPr>
          </a:lstStyle>
          <a:p>
            <a:pPr>
              <a:defRPr/>
            </a:pPr>
            <a:fld id="{81821BD4-EC81-40C9-8CD3-0901B1F3BBDC}" type="slidenum">
              <a:rPr lang="ja-JP" altLang="en-US"/>
              <a:pPr>
                <a:defRPr/>
              </a:pPr>
              <a:t>‹#›</a:t>
            </a:fld>
            <a:endParaRPr lang="ja-JP" altLang="en-US"/>
          </a:p>
        </p:txBody>
      </p:sp>
    </p:spTree>
    <p:extLst>
      <p:ext uri="{BB962C8B-B14F-4D97-AF65-F5344CB8AC3E}">
        <p14:creationId xmlns:p14="http://schemas.microsoft.com/office/powerpoint/2010/main" val="950811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7BED9F00-575D-4567-BC46-F92A751D4614}"/>
              </a:ext>
            </a:extLst>
          </p:cNvPr>
          <p:cNvSpPr>
            <a:spLocks noGrp="1"/>
          </p:cNvSpPr>
          <p:nvPr>
            <p:ph type="dt" sz="half" idx="10"/>
          </p:nvPr>
        </p:nvSpPr>
        <p:spPr/>
        <p:txBody>
          <a:bodyPr/>
          <a:lstStyle>
            <a:lvl1pPr>
              <a:defRPr/>
            </a:lvl1pPr>
          </a:lstStyle>
          <a:p>
            <a:pPr>
              <a:defRPr/>
            </a:pPr>
            <a:fld id="{FBE5362D-B0A8-41D9-9349-5ECE03EDA38B}" type="datetimeFigureOut">
              <a:rPr lang="ja-JP" altLang="en-US"/>
              <a:pPr>
                <a:defRPr/>
              </a:pPr>
              <a:t>2022/6/14</a:t>
            </a:fld>
            <a:endParaRPr lang="ja-JP" altLang="en-US"/>
          </a:p>
        </p:txBody>
      </p:sp>
      <p:sp>
        <p:nvSpPr>
          <p:cNvPr id="5" name="フッター プレースホルダ 4">
            <a:extLst>
              <a:ext uri="{FF2B5EF4-FFF2-40B4-BE49-F238E27FC236}">
                <a16:creationId xmlns:a16="http://schemas.microsoft.com/office/drawing/2014/main" id="{139B81B6-D26A-4855-85A0-F698D0EA3B53}"/>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E7329CE-507F-4FA6-A29F-D4B6CBCAF9BA}"/>
              </a:ext>
            </a:extLst>
          </p:cNvPr>
          <p:cNvSpPr>
            <a:spLocks noGrp="1"/>
          </p:cNvSpPr>
          <p:nvPr>
            <p:ph type="sldNum" sz="quarter" idx="12"/>
          </p:nvPr>
        </p:nvSpPr>
        <p:spPr/>
        <p:txBody>
          <a:bodyPr/>
          <a:lstStyle>
            <a:lvl1pPr>
              <a:defRPr/>
            </a:lvl1pPr>
          </a:lstStyle>
          <a:p>
            <a:pPr>
              <a:defRPr/>
            </a:pPr>
            <a:fld id="{C38A16BA-DB32-4F2B-AC03-5C7FCB5A12A2}" type="slidenum">
              <a:rPr lang="ja-JP" altLang="en-US"/>
              <a:pPr>
                <a:defRPr/>
              </a:pPr>
              <a:t>‹#›</a:t>
            </a:fld>
            <a:endParaRPr lang="ja-JP" altLang="en-US"/>
          </a:p>
        </p:txBody>
      </p:sp>
    </p:spTree>
    <p:extLst>
      <p:ext uri="{BB962C8B-B14F-4D97-AF65-F5344CB8AC3E}">
        <p14:creationId xmlns:p14="http://schemas.microsoft.com/office/powerpoint/2010/main" val="3553871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ECA61455-3DA7-46A5-AA02-6E9F6A852DBB}"/>
              </a:ext>
            </a:extLst>
          </p:cNvPr>
          <p:cNvSpPr>
            <a:spLocks noGrp="1"/>
          </p:cNvSpPr>
          <p:nvPr>
            <p:ph type="dt" sz="half" idx="10"/>
          </p:nvPr>
        </p:nvSpPr>
        <p:spPr/>
        <p:txBody>
          <a:bodyPr/>
          <a:lstStyle>
            <a:lvl1pPr>
              <a:defRPr/>
            </a:lvl1pPr>
          </a:lstStyle>
          <a:p>
            <a:pPr>
              <a:defRPr/>
            </a:pPr>
            <a:fld id="{06D4990F-2C1C-4AEA-9ED8-C879F1A5C408}" type="datetimeFigureOut">
              <a:rPr lang="ja-JP" altLang="en-US"/>
              <a:pPr>
                <a:defRPr/>
              </a:pPr>
              <a:t>2022/6/14</a:t>
            </a:fld>
            <a:endParaRPr lang="ja-JP" altLang="en-US"/>
          </a:p>
        </p:txBody>
      </p:sp>
      <p:sp>
        <p:nvSpPr>
          <p:cNvPr id="6" name="フッター プレースホルダ 4">
            <a:extLst>
              <a:ext uri="{FF2B5EF4-FFF2-40B4-BE49-F238E27FC236}">
                <a16:creationId xmlns:a16="http://schemas.microsoft.com/office/drawing/2014/main" id="{71469AF2-EE02-4946-9330-D04B1EC1DDC1}"/>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FF0557D4-CAAE-4731-AD38-523E47AF1879}"/>
              </a:ext>
            </a:extLst>
          </p:cNvPr>
          <p:cNvSpPr>
            <a:spLocks noGrp="1"/>
          </p:cNvSpPr>
          <p:nvPr>
            <p:ph type="sldNum" sz="quarter" idx="12"/>
          </p:nvPr>
        </p:nvSpPr>
        <p:spPr/>
        <p:txBody>
          <a:bodyPr/>
          <a:lstStyle>
            <a:lvl1pPr>
              <a:defRPr/>
            </a:lvl1pPr>
          </a:lstStyle>
          <a:p>
            <a:pPr>
              <a:defRPr/>
            </a:pPr>
            <a:fld id="{5FBDE5A4-8A50-4717-93E7-4F12A6A251ED}" type="slidenum">
              <a:rPr lang="ja-JP" altLang="en-US"/>
              <a:pPr>
                <a:defRPr/>
              </a:pPr>
              <a:t>‹#›</a:t>
            </a:fld>
            <a:endParaRPr lang="ja-JP" altLang="en-US"/>
          </a:p>
        </p:txBody>
      </p:sp>
    </p:spTree>
    <p:extLst>
      <p:ext uri="{BB962C8B-B14F-4D97-AF65-F5344CB8AC3E}">
        <p14:creationId xmlns:p14="http://schemas.microsoft.com/office/powerpoint/2010/main" val="3616499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7A72053D-4257-4D08-BFD2-94F6AC1C732E}"/>
              </a:ext>
            </a:extLst>
          </p:cNvPr>
          <p:cNvSpPr>
            <a:spLocks noGrp="1"/>
          </p:cNvSpPr>
          <p:nvPr>
            <p:ph type="dt" sz="half" idx="10"/>
          </p:nvPr>
        </p:nvSpPr>
        <p:spPr/>
        <p:txBody>
          <a:bodyPr/>
          <a:lstStyle>
            <a:lvl1pPr>
              <a:defRPr/>
            </a:lvl1pPr>
          </a:lstStyle>
          <a:p>
            <a:pPr>
              <a:defRPr/>
            </a:pPr>
            <a:fld id="{F076C800-E2F6-4AE3-9B0C-0442FBF2FBD9}" type="datetimeFigureOut">
              <a:rPr lang="ja-JP" altLang="en-US"/>
              <a:pPr>
                <a:defRPr/>
              </a:pPr>
              <a:t>2022/6/14</a:t>
            </a:fld>
            <a:endParaRPr lang="ja-JP" altLang="en-US"/>
          </a:p>
        </p:txBody>
      </p:sp>
      <p:sp>
        <p:nvSpPr>
          <p:cNvPr id="8" name="フッター プレースホルダ 4">
            <a:extLst>
              <a:ext uri="{FF2B5EF4-FFF2-40B4-BE49-F238E27FC236}">
                <a16:creationId xmlns:a16="http://schemas.microsoft.com/office/drawing/2014/main" id="{5F3D796F-7165-4B5B-9A44-FEA64D21D700}"/>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D87F57BB-5DBA-43F3-AEF4-5E8195E3C506}"/>
              </a:ext>
            </a:extLst>
          </p:cNvPr>
          <p:cNvSpPr>
            <a:spLocks noGrp="1"/>
          </p:cNvSpPr>
          <p:nvPr>
            <p:ph type="sldNum" sz="quarter" idx="12"/>
          </p:nvPr>
        </p:nvSpPr>
        <p:spPr/>
        <p:txBody>
          <a:bodyPr/>
          <a:lstStyle>
            <a:lvl1pPr>
              <a:defRPr/>
            </a:lvl1pPr>
          </a:lstStyle>
          <a:p>
            <a:pPr>
              <a:defRPr/>
            </a:pPr>
            <a:fld id="{B0D6152A-64B5-41B2-A024-0AC49ADCCDCD}" type="slidenum">
              <a:rPr lang="ja-JP" altLang="en-US"/>
              <a:pPr>
                <a:defRPr/>
              </a:pPr>
              <a:t>‹#›</a:t>
            </a:fld>
            <a:endParaRPr lang="ja-JP" altLang="en-US"/>
          </a:p>
        </p:txBody>
      </p:sp>
    </p:spTree>
    <p:extLst>
      <p:ext uri="{BB962C8B-B14F-4D97-AF65-F5344CB8AC3E}">
        <p14:creationId xmlns:p14="http://schemas.microsoft.com/office/powerpoint/2010/main" val="3681496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9B8869D7-566D-47A1-B05C-8191BC326B6E}"/>
              </a:ext>
            </a:extLst>
          </p:cNvPr>
          <p:cNvSpPr>
            <a:spLocks noGrp="1"/>
          </p:cNvSpPr>
          <p:nvPr>
            <p:ph type="dt" sz="half" idx="10"/>
          </p:nvPr>
        </p:nvSpPr>
        <p:spPr/>
        <p:txBody>
          <a:bodyPr/>
          <a:lstStyle>
            <a:lvl1pPr>
              <a:defRPr/>
            </a:lvl1pPr>
          </a:lstStyle>
          <a:p>
            <a:pPr>
              <a:defRPr/>
            </a:pPr>
            <a:fld id="{F27FE487-9A5D-4C65-8FB1-ACEE31E3D101}" type="datetimeFigureOut">
              <a:rPr lang="ja-JP" altLang="en-US"/>
              <a:pPr>
                <a:defRPr/>
              </a:pPr>
              <a:t>2022/6/14</a:t>
            </a:fld>
            <a:endParaRPr lang="ja-JP" altLang="en-US"/>
          </a:p>
        </p:txBody>
      </p:sp>
      <p:sp>
        <p:nvSpPr>
          <p:cNvPr id="4" name="フッター プレースホルダ 4">
            <a:extLst>
              <a:ext uri="{FF2B5EF4-FFF2-40B4-BE49-F238E27FC236}">
                <a16:creationId xmlns:a16="http://schemas.microsoft.com/office/drawing/2014/main" id="{23319D5B-A4BA-47B7-B3F4-F3E20AF8BD82}"/>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12B87B97-1993-4065-A159-20FD1F91B113}"/>
              </a:ext>
            </a:extLst>
          </p:cNvPr>
          <p:cNvSpPr>
            <a:spLocks noGrp="1"/>
          </p:cNvSpPr>
          <p:nvPr>
            <p:ph type="sldNum" sz="quarter" idx="12"/>
          </p:nvPr>
        </p:nvSpPr>
        <p:spPr/>
        <p:txBody>
          <a:bodyPr/>
          <a:lstStyle>
            <a:lvl1pPr>
              <a:defRPr/>
            </a:lvl1pPr>
          </a:lstStyle>
          <a:p>
            <a:pPr>
              <a:defRPr/>
            </a:pPr>
            <a:fld id="{8A7FAC5D-513D-432A-9461-016B43A9CC84}" type="slidenum">
              <a:rPr lang="ja-JP" altLang="en-US"/>
              <a:pPr>
                <a:defRPr/>
              </a:pPr>
              <a:t>‹#›</a:t>
            </a:fld>
            <a:endParaRPr lang="ja-JP" altLang="en-US"/>
          </a:p>
        </p:txBody>
      </p:sp>
    </p:spTree>
    <p:extLst>
      <p:ext uri="{BB962C8B-B14F-4D97-AF65-F5344CB8AC3E}">
        <p14:creationId xmlns:p14="http://schemas.microsoft.com/office/powerpoint/2010/main" val="3417604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AC6E03F1-57FC-4F6F-9F7C-68DBE3FF6F9A}"/>
              </a:ext>
            </a:extLst>
          </p:cNvPr>
          <p:cNvSpPr>
            <a:spLocks noGrp="1"/>
          </p:cNvSpPr>
          <p:nvPr>
            <p:ph type="dt" sz="half" idx="10"/>
          </p:nvPr>
        </p:nvSpPr>
        <p:spPr/>
        <p:txBody>
          <a:bodyPr/>
          <a:lstStyle>
            <a:lvl1pPr>
              <a:defRPr/>
            </a:lvl1pPr>
          </a:lstStyle>
          <a:p>
            <a:pPr>
              <a:defRPr/>
            </a:pPr>
            <a:fld id="{EDA158BF-B3EA-4A78-8755-748A2BC27511}" type="datetimeFigureOut">
              <a:rPr lang="ja-JP" altLang="en-US"/>
              <a:pPr>
                <a:defRPr/>
              </a:pPr>
              <a:t>2022/6/14</a:t>
            </a:fld>
            <a:endParaRPr lang="ja-JP" altLang="en-US"/>
          </a:p>
        </p:txBody>
      </p:sp>
      <p:sp>
        <p:nvSpPr>
          <p:cNvPr id="3" name="フッター プレースホルダ 4">
            <a:extLst>
              <a:ext uri="{FF2B5EF4-FFF2-40B4-BE49-F238E27FC236}">
                <a16:creationId xmlns:a16="http://schemas.microsoft.com/office/drawing/2014/main" id="{8FDCEA24-C789-43CC-8E18-6EA981D860CC}"/>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D7CCEE32-D17D-42BC-ACF5-191E1E970A08}"/>
              </a:ext>
            </a:extLst>
          </p:cNvPr>
          <p:cNvSpPr>
            <a:spLocks noGrp="1"/>
          </p:cNvSpPr>
          <p:nvPr>
            <p:ph type="sldNum" sz="quarter" idx="12"/>
          </p:nvPr>
        </p:nvSpPr>
        <p:spPr/>
        <p:txBody>
          <a:bodyPr/>
          <a:lstStyle>
            <a:lvl1pPr>
              <a:defRPr/>
            </a:lvl1pPr>
          </a:lstStyle>
          <a:p>
            <a:pPr>
              <a:defRPr/>
            </a:pPr>
            <a:fld id="{39C0D97F-99A0-4CBE-8A37-EF1A821EF7E0}" type="slidenum">
              <a:rPr lang="ja-JP" altLang="en-US"/>
              <a:pPr>
                <a:defRPr/>
              </a:pPr>
              <a:t>‹#›</a:t>
            </a:fld>
            <a:endParaRPr lang="ja-JP" altLang="en-US"/>
          </a:p>
        </p:txBody>
      </p:sp>
    </p:spTree>
    <p:extLst>
      <p:ext uri="{BB962C8B-B14F-4D97-AF65-F5344CB8AC3E}">
        <p14:creationId xmlns:p14="http://schemas.microsoft.com/office/powerpoint/2010/main" val="108919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49C7230F-43B5-4037-A6BA-0C468BE3E008}"/>
              </a:ext>
            </a:extLst>
          </p:cNvPr>
          <p:cNvSpPr>
            <a:spLocks noGrp="1"/>
          </p:cNvSpPr>
          <p:nvPr>
            <p:ph type="dt" sz="half" idx="10"/>
          </p:nvPr>
        </p:nvSpPr>
        <p:spPr/>
        <p:txBody>
          <a:bodyPr/>
          <a:lstStyle>
            <a:lvl1pPr>
              <a:defRPr/>
            </a:lvl1pPr>
          </a:lstStyle>
          <a:p>
            <a:pPr>
              <a:defRPr/>
            </a:pPr>
            <a:fld id="{AE4D0620-D431-4D88-AE62-A81ABCAB72F0}" type="datetimeFigureOut">
              <a:rPr lang="ja-JP" altLang="en-US"/>
              <a:pPr>
                <a:defRPr/>
              </a:pPr>
              <a:t>2022/6/14</a:t>
            </a:fld>
            <a:endParaRPr lang="ja-JP" altLang="en-US"/>
          </a:p>
        </p:txBody>
      </p:sp>
      <p:sp>
        <p:nvSpPr>
          <p:cNvPr id="6" name="フッター プレースホルダ 4">
            <a:extLst>
              <a:ext uri="{FF2B5EF4-FFF2-40B4-BE49-F238E27FC236}">
                <a16:creationId xmlns:a16="http://schemas.microsoft.com/office/drawing/2014/main" id="{DABC0493-B32A-45E3-BAF8-1A164085D734}"/>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2799056C-377D-476C-AE44-1FC5409DD800}"/>
              </a:ext>
            </a:extLst>
          </p:cNvPr>
          <p:cNvSpPr>
            <a:spLocks noGrp="1"/>
          </p:cNvSpPr>
          <p:nvPr>
            <p:ph type="sldNum" sz="quarter" idx="12"/>
          </p:nvPr>
        </p:nvSpPr>
        <p:spPr/>
        <p:txBody>
          <a:bodyPr/>
          <a:lstStyle>
            <a:lvl1pPr>
              <a:defRPr/>
            </a:lvl1pPr>
          </a:lstStyle>
          <a:p>
            <a:pPr>
              <a:defRPr/>
            </a:pPr>
            <a:fld id="{934A4C06-9C31-4082-8916-A2D0D09F0AA2}" type="slidenum">
              <a:rPr lang="ja-JP" altLang="en-US"/>
              <a:pPr>
                <a:defRPr/>
              </a:pPr>
              <a:t>‹#›</a:t>
            </a:fld>
            <a:endParaRPr lang="ja-JP" altLang="en-US"/>
          </a:p>
        </p:txBody>
      </p:sp>
    </p:spTree>
    <p:extLst>
      <p:ext uri="{BB962C8B-B14F-4D97-AF65-F5344CB8AC3E}">
        <p14:creationId xmlns:p14="http://schemas.microsoft.com/office/powerpoint/2010/main" val="3962150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4E8C3711-0A29-44DB-A65F-C7BCE8B5DCD4}"/>
              </a:ext>
            </a:extLst>
          </p:cNvPr>
          <p:cNvSpPr>
            <a:spLocks noGrp="1"/>
          </p:cNvSpPr>
          <p:nvPr>
            <p:ph type="dt" sz="half" idx="10"/>
          </p:nvPr>
        </p:nvSpPr>
        <p:spPr/>
        <p:txBody>
          <a:bodyPr/>
          <a:lstStyle>
            <a:lvl1pPr>
              <a:defRPr/>
            </a:lvl1pPr>
          </a:lstStyle>
          <a:p>
            <a:pPr>
              <a:defRPr/>
            </a:pPr>
            <a:fld id="{6DF783FB-627E-43F4-91DA-3D328231A92E}" type="datetimeFigureOut">
              <a:rPr lang="ja-JP" altLang="en-US"/>
              <a:pPr>
                <a:defRPr/>
              </a:pPr>
              <a:t>2022/6/14</a:t>
            </a:fld>
            <a:endParaRPr lang="ja-JP" altLang="en-US"/>
          </a:p>
        </p:txBody>
      </p:sp>
      <p:sp>
        <p:nvSpPr>
          <p:cNvPr id="6" name="フッター プレースホルダ 4">
            <a:extLst>
              <a:ext uri="{FF2B5EF4-FFF2-40B4-BE49-F238E27FC236}">
                <a16:creationId xmlns:a16="http://schemas.microsoft.com/office/drawing/2014/main" id="{E56D24B3-68C6-4581-82D5-234FED9E392D}"/>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A62B18EF-E6AD-42D4-82D5-C81963DF40A9}"/>
              </a:ext>
            </a:extLst>
          </p:cNvPr>
          <p:cNvSpPr>
            <a:spLocks noGrp="1"/>
          </p:cNvSpPr>
          <p:nvPr>
            <p:ph type="sldNum" sz="quarter" idx="12"/>
          </p:nvPr>
        </p:nvSpPr>
        <p:spPr/>
        <p:txBody>
          <a:bodyPr/>
          <a:lstStyle>
            <a:lvl1pPr>
              <a:defRPr/>
            </a:lvl1pPr>
          </a:lstStyle>
          <a:p>
            <a:pPr>
              <a:defRPr/>
            </a:pPr>
            <a:fld id="{7FD7C67C-2473-480E-AB73-F26C16DA2EA6}" type="slidenum">
              <a:rPr lang="ja-JP" altLang="en-US"/>
              <a:pPr>
                <a:defRPr/>
              </a:pPr>
              <a:t>‹#›</a:t>
            </a:fld>
            <a:endParaRPr lang="ja-JP" altLang="en-US"/>
          </a:p>
        </p:txBody>
      </p:sp>
    </p:spTree>
    <p:extLst>
      <p:ext uri="{BB962C8B-B14F-4D97-AF65-F5344CB8AC3E}">
        <p14:creationId xmlns:p14="http://schemas.microsoft.com/office/powerpoint/2010/main" val="1809679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BDF59C0B-DE34-4F41-8517-E1C507DA59E4}"/>
              </a:ext>
            </a:extLst>
          </p:cNvPr>
          <p:cNvSpPr>
            <a:spLocks noGrp="1"/>
          </p:cNvSpPr>
          <p:nvPr>
            <p:ph type="title"/>
          </p:nvPr>
        </p:nvSpPr>
        <p:spPr bwMode="auto">
          <a:xfrm>
            <a:off x="342900" y="396875"/>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198BE1C3-07F0-47CB-9CC5-2E7155B4FF46}"/>
              </a:ext>
            </a:extLst>
          </p:cNvPr>
          <p:cNvSpPr>
            <a:spLocks noGrp="1"/>
          </p:cNvSpPr>
          <p:nvPr>
            <p:ph type="body" idx="1"/>
          </p:nvPr>
        </p:nvSpPr>
        <p:spPr bwMode="auto">
          <a:xfrm>
            <a:off x="342900" y="2311400"/>
            <a:ext cx="6172200" cy="653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FD50DE5A-3A71-40BA-A2ED-10AD429F76AD}"/>
              </a:ext>
            </a:extLst>
          </p:cNvPr>
          <p:cNvSpPr>
            <a:spLocks noGrp="1"/>
          </p:cNvSpPr>
          <p:nvPr>
            <p:ph type="dt" sz="half" idx="2"/>
          </p:nvPr>
        </p:nvSpPr>
        <p:spPr>
          <a:xfrm>
            <a:off x="342900" y="9182100"/>
            <a:ext cx="1600200" cy="525463"/>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1D38CBB8-81AC-4ED6-90CE-28F48C9DC39A}" type="datetimeFigureOut">
              <a:rPr lang="ja-JP" altLang="en-US"/>
              <a:pPr>
                <a:defRPr/>
              </a:pPr>
              <a:t>2022/6/14</a:t>
            </a:fld>
            <a:endParaRPr lang="ja-JP" altLang="en-US"/>
          </a:p>
        </p:txBody>
      </p:sp>
      <p:sp>
        <p:nvSpPr>
          <p:cNvPr id="5" name="フッター プレースホルダ 4">
            <a:extLst>
              <a:ext uri="{FF2B5EF4-FFF2-40B4-BE49-F238E27FC236}">
                <a16:creationId xmlns:a16="http://schemas.microsoft.com/office/drawing/2014/main" id="{28B24BF1-B12E-4F6B-BA13-CDA4BB54F228}"/>
              </a:ext>
            </a:extLst>
          </p:cNvPr>
          <p:cNvSpPr>
            <a:spLocks noGrp="1"/>
          </p:cNvSpPr>
          <p:nvPr>
            <p:ph type="ftr" sz="quarter" idx="3"/>
          </p:nvPr>
        </p:nvSpPr>
        <p:spPr>
          <a:xfrm>
            <a:off x="2343150" y="9182100"/>
            <a:ext cx="2171700" cy="525463"/>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982B557E-1632-4B8A-9906-BA48F889EA90}"/>
              </a:ext>
            </a:extLst>
          </p:cNvPr>
          <p:cNvSpPr>
            <a:spLocks noGrp="1"/>
          </p:cNvSpPr>
          <p:nvPr>
            <p:ph type="sldNum" sz="quarter" idx="4"/>
          </p:nvPr>
        </p:nvSpPr>
        <p:spPr>
          <a:xfrm>
            <a:off x="4914900" y="9182100"/>
            <a:ext cx="1600200" cy="52546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553AFEB6-4D7C-4AC3-B7E4-A2EC44736354}"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hyperlink" Target="https://tinyurl.com/kyoeikasai070701" TargetMode="External"/><Relationship Id="rId1" Type="http://schemas.openxmlformats.org/officeDocument/2006/relationships/slideLayout" Target="../slideLayouts/slideLayout12.xml"/><Relationship Id="rId6" Type="http://schemas.openxmlformats.org/officeDocument/2006/relationships/hyperlink" Target="https://tinyurl.com/kyoeiwebexsanka" TargetMode="External"/><Relationship Id="rId5" Type="http://schemas.openxmlformats.org/officeDocument/2006/relationships/hyperlink" Target="https://help.webex.com/ja-jp/nki3xrq.Webex-Meetings-Suite-System-Requirements" TargetMode="Externa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6">
            <a:extLst>
              <a:ext uri="{FF2B5EF4-FFF2-40B4-BE49-F238E27FC236}">
                <a16:creationId xmlns:a16="http://schemas.microsoft.com/office/drawing/2014/main" id="{EFBD90C5-E28D-4F44-BD81-B2A61F5496F2}"/>
              </a:ext>
            </a:extLst>
          </p:cNvPr>
          <p:cNvSpPr>
            <a:spLocks noChangeArrowheads="1"/>
          </p:cNvSpPr>
          <p:nvPr/>
        </p:nvSpPr>
        <p:spPr bwMode="auto">
          <a:xfrm>
            <a:off x="-7938" y="-15875"/>
            <a:ext cx="6858001" cy="466725"/>
          </a:xfrm>
          <a:prstGeom prst="rect">
            <a:avLst/>
          </a:prstGeom>
          <a:noFill/>
          <a:ln w="57150" cmpd="dbl">
            <a:noFill/>
            <a:miter lim="800000"/>
            <a:headEnd/>
            <a:tailEnd/>
          </a:ln>
          <a:effectLst/>
        </p:spPr>
        <p:txBody>
          <a:bodyPr wrap="none" tIns="72000" bIns="72000"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defRPr/>
            </a:pPr>
            <a:r>
              <a:rPr lang="ja-JP" altLang="en-US" sz="1400" b="1" spc="100">
                <a:solidFill>
                  <a:schemeClr val="accent1">
                    <a:lumMod val="50000"/>
                  </a:schemeClr>
                </a:solidFill>
                <a:latin typeface="BIZ UDPゴシック" panose="020B0400000000000000" pitchFamily="50" charset="-128"/>
                <a:ea typeface="BIZ UDPゴシック" panose="020B0400000000000000" pitchFamily="50" charset="-128"/>
              </a:rPr>
              <a:t>富山県中小</a:t>
            </a:r>
            <a:r>
              <a:rPr lang="ja-JP" altLang="en-US" sz="1400" b="1" spc="100" dirty="0">
                <a:solidFill>
                  <a:schemeClr val="accent1">
                    <a:lumMod val="50000"/>
                  </a:schemeClr>
                </a:solidFill>
                <a:latin typeface="BIZ UDPゴシック" panose="020B0400000000000000" pitchFamily="50" charset="-128"/>
                <a:ea typeface="BIZ UDPゴシック" panose="020B0400000000000000" pitchFamily="50" charset="-128"/>
              </a:rPr>
              <a:t>企業</a:t>
            </a:r>
            <a:r>
              <a:rPr lang="ja-JP" altLang="en-US" sz="1400" b="1" spc="100">
                <a:solidFill>
                  <a:schemeClr val="accent1">
                    <a:lumMod val="50000"/>
                  </a:schemeClr>
                </a:solidFill>
                <a:latin typeface="BIZ UDPゴシック" panose="020B0400000000000000" pitchFamily="50" charset="-128"/>
                <a:ea typeface="BIZ UDPゴシック" panose="020B0400000000000000" pitchFamily="50" charset="-128"/>
              </a:rPr>
              <a:t>団体中央会　組合員事</a:t>
            </a:r>
            <a:r>
              <a:rPr lang="ja-JP" altLang="en-US" sz="1400" b="1" spc="100" dirty="0">
                <a:solidFill>
                  <a:schemeClr val="accent1">
                    <a:lumMod val="50000"/>
                  </a:schemeClr>
                </a:solidFill>
                <a:latin typeface="BIZ UDPゴシック" panose="020B0400000000000000" pitchFamily="50" charset="-128"/>
                <a:ea typeface="BIZ UDPゴシック" panose="020B0400000000000000" pitchFamily="50" charset="-128"/>
              </a:rPr>
              <a:t>業者の皆</a:t>
            </a:r>
            <a:r>
              <a:rPr lang="ja-JP" altLang="en-US" sz="1400" b="1" spc="100">
                <a:solidFill>
                  <a:schemeClr val="accent1">
                    <a:lumMod val="50000"/>
                  </a:schemeClr>
                </a:solidFill>
                <a:latin typeface="BIZ UDPゴシック" panose="020B0400000000000000" pitchFamily="50" charset="-128"/>
                <a:ea typeface="BIZ UDPゴシック" panose="020B0400000000000000" pitchFamily="50" charset="-128"/>
              </a:rPr>
              <a:t>さまへ　無料</a:t>
            </a:r>
            <a:r>
              <a:rPr lang="ja-JP" altLang="en-US" sz="1400" b="1" spc="100" dirty="0">
                <a:solidFill>
                  <a:schemeClr val="accent1">
                    <a:lumMod val="50000"/>
                  </a:schemeClr>
                </a:solidFill>
                <a:latin typeface="BIZ UDPゴシック" panose="020B0400000000000000" pitchFamily="50" charset="-128"/>
                <a:ea typeface="BIZ UDPゴシック" panose="020B0400000000000000" pitchFamily="50" charset="-128"/>
              </a:rPr>
              <a:t>セミナーのご案内</a:t>
            </a:r>
          </a:p>
        </p:txBody>
      </p:sp>
      <p:sp>
        <p:nvSpPr>
          <p:cNvPr id="19466" name="Text Box 10">
            <a:extLst>
              <a:ext uri="{FF2B5EF4-FFF2-40B4-BE49-F238E27FC236}">
                <a16:creationId xmlns:a16="http://schemas.microsoft.com/office/drawing/2014/main" id="{73529164-D0C8-4702-B82D-99E08595354A}"/>
              </a:ext>
            </a:extLst>
          </p:cNvPr>
          <p:cNvSpPr txBox="1">
            <a:spLocks noChangeArrowheads="1"/>
          </p:cNvSpPr>
          <p:nvPr/>
        </p:nvSpPr>
        <p:spPr bwMode="auto">
          <a:xfrm>
            <a:off x="162718" y="1417912"/>
            <a:ext cx="6516688" cy="1425575"/>
          </a:xfrm>
          <a:prstGeom prst="rect">
            <a:avLst/>
          </a:prstGeom>
          <a:noFill/>
          <a:ln>
            <a:noFill/>
          </a:ln>
          <a:effectLst>
            <a:prstShdw prst="shdw17" dist="17961" dir="2700000">
              <a:schemeClr val="accent1">
                <a:gamma/>
                <a:shade val="60000"/>
                <a:invGamma/>
              </a:schemeClr>
            </a:prstShdw>
          </a:effectLst>
        </p:spPr>
        <p:txBody>
          <a:bodyPr>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just" eaLnBrk="1" hangingPunct="1">
              <a:lnSpc>
                <a:spcPts val="1300"/>
              </a:lnSpc>
              <a:defRPr/>
            </a:pPr>
            <a:r>
              <a:rPr lang="ja-JP" altLang="en-US" sz="1200" spc="100" dirty="0">
                <a:latin typeface="BIZ UDPゴシック" panose="020B0400000000000000" pitchFamily="50" charset="-128"/>
                <a:ea typeface="BIZ UDPゴシック" panose="020B0400000000000000" pitchFamily="50" charset="-128"/>
              </a:rPr>
              <a:t>これから、人事・労務関係の問題が会社経営の大きなリスクとなってきます。</a:t>
            </a:r>
          </a:p>
          <a:p>
            <a:pPr algn="just" eaLnBrk="1" hangingPunct="1">
              <a:lnSpc>
                <a:spcPts val="1300"/>
              </a:lnSpc>
              <a:defRPr/>
            </a:pPr>
            <a:r>
              <a:rPr lang="ja-JP" altLang="en-US" sz="1200" spc="100" dirty="0">
                <a:latin typeface="BIZ UDPゴシック" panose="020B0400000000000000" pitchFamily="50" charset="-128"/>
                <a:ea typeface="BIZ UDPゴシック" panose="020B0400000000000000" pitchFamily="50" charset="-128"/>
              </a:rPr>
              <a:t>今回のコロナ禍による影響から、景気の鈍化やそれに伴う労使間の紛争の増加も予想され、</a:t>
            </a:r>
            <a:r>
              <a:rPr lang="en-US" altLang="ja-JP" sz="1200" spc="100" dirty="0">
                <a:latin typeface="BIZ UDPゴシック" panose="020B0400000000000000" pitchFamily="50" charset="-128"/>
                <a:ea typeface="BIZ UDPゴシック" panose="020B0400000000000000" pitchFamily="50" charset="-128"/>
              </a:rPr>
              <a:t>4</a:t>
            </a:r>
            <a:r>
              <a:rPr lang="ja-JP" altLang="en-US" sz="1200" spc="100" dirty="0">
                <a:latin typeface="BIZ UDPゴシック" panose="020B0400000000000000" pitchFamily="50" charset="-128"/>
                <a:ea typeface="BIZ UDPゴシック" panose="020B0400000000000000" pitchFamily="50" charset="-128"/>
              </a:rPr>
              <a:t>月の「パワハラ防止法」の中小企業への適用や、</a:t>
            </a:r>
            <a:r>
              <a:rPr lang="en-US" altLang="ja-JP" sz="1200" spc="100" dirty="0">
                <a:latin typeface="BIZ UDPゴシック" panose="020B0400000000000000" pitchFamily="50" charset="-128"/>
                <a:ea typeface="BIZ UDPゴシック" panose="020B0400000000000000" pitchFamily="50" charset="-128"/>
              </a:rPr>
              <a:t>6</a:t>
            </a:r>
            <a:r>
              <a:rPr lang="ja-JP" altLang="en-US" sz="1200" spc="100" dirty="0">
                <a:latin typeface="BIZ UDPゴシック" panose="020B0400000000000000" pitchFamily="50" charset="-128"/>
                <a:ea typeface="BIZ UDPゴシック" panose="020B0400000000000000" pitchFamily="50" charset="-128"/>
              </a:rPr>
              <a:t>月の「公益通報者保護法」の改正への対応など、これからは「人」の問題が、会社経営を脅かすといっても過言ではないでしょう。</a:t>
            </a:r>
          </a:p>
          <a:p>
            <a:pPr algn="just" eaLnBrk="1" hangingPunct="1">
              <a:lnSpc>
                <a:spcPts val="1300"/>
              </a:lnSpc>
              <a:defRPr/>
            </a:pPr>
            <a:r>
              <a:rPr lang="ja-JP" altLang="en-US" sz="1200" spc="100" dirty="0">
                <a:latin typeface="BIZ UDPゴシック" panose="020B0400000000000000" pitchFamily="50" charset="-128"/>
                <a:ea typeface="BIZ UDPゴシック" panose="020B0400000000000000" pitchFamily="50" charset="-128"/>
              </a:rPr>
              <a:t>今回のセミナーでは、こうした最新の「人」に纏わる労務リスクについての確認とその解決法について解説します。企業の経営者はもちろん人事・総務担当者まで、リスクから会社経営を守るために知っていただきたい情報が満載です。ぜひ、ご参加ください！</a:t>
            </a:r>
          </a:p>
        </p:txBody>
      </p:sp>
      <p:sp>
        <p:nvSpPr>
          <p:cNvPr id="2068" name="Rectangle 11">
            <a:extLst>
              <a:ext uri="{FF2B5EF4-FFF2-40B4-BE49-F238E27FC236}">
                <a16:creationId xmlns:a16="http://schemas.microsoft.com/office/drawing/2014/main" id="{7092B526-4802-4CD6-A34B-F9AF8FB86598}"/>
              </a:ext>
            </a:extLst>
          </p:cNvPr>
          <p:cNvSpPr>
            <a:spLocks noChangeArrowheads="1"/>
          </p:cNvSpPr>
          <p:nvPr/>
        </p:nvSpPr>
        <p:spPr bwMode="auto">
          <a:xfrm>
            <a:off x="115888" y="3333750"/>
            <a:ext cx="2197100" cy="1474788"/>
          </a:xfrm>
          <a:prstGeom prst="roundRect">
            <a:avLst/>
          </a:prstGeom>
          <a:solidFill>
            <a:schemeClr val="accent1">
              <a:lumMod val="20000"/>
              <a:lumOff val="80000"/>
            </a:schemeClr>
          </a:solidFill>
          <a:ln w="12700">
            <a:noFill/>
          </a:ln>
          <a:effectLst/>
        </p:spPr>
        <p:style>
          <a:lnRef idx="1">
            <a:schemeClr val="accent1"/>
          </a:lnRef>
          <a:fillRef idx="2">
            <a:schemeClr val="accent1"/>
          </a:fillRef>
          <a:effectRef idx="1">
            <a:schemeClr val="accent1"/>
          </a:effectRef>
          <a:fontRef idx="minor">
            <a:schemeClr val="dk1"/>
          </a:fontRef>
        </p:style>
        <p:txBody>
          <a:bodyPr wrap="none" tIns="36000" bIns="36000"/>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lnSpc>
                <a:spcPts val="1500"/>
              </a:lnSpc>
              <a:defRPr/>
            </a:pPr>
            <a:r>
              <a:rPr lang="ja-JP" altLang="en-US" sz="1400" b="1" spc="100" dirty="0">
                <a:solidFill>
                  <a:srgbClr val="FF0000"/>
                </a:solidFill>
                <a:latin typeface="BIZ UDPゴシック" panose="020B0400000000000000" pitchFamily="50" charset="-128"/>
                <a:ea typeface="BIZ UDPゴシック" panose="020B0400000000000000" pitchFamily="50" charset="-128"/>
              </a:rPr>
              <a:t>パワハラ防止法</a:t>
            </a:r>
          </a:p>
          <a:p>
            <a:pPr algn="ctr" eaLnBrk="1" hangingPunct="1">
              <a:lnSpc>
                <a:spcPts val="1500"/>
              </a:lnSpc>
              <a:defRPr/>
            </a:pPr>
            <a:r>
              <a:rPr lang="ja-JP" altLang="en-US" sz="1400" b="1" spc="100" dirty="0">
                <a:solidFill>
                  <a:srgbClr val="FF0000"/>
                </a:solidFill>
                <a:latin typeface="BIZ UDPゴシック" panose="020B0400000000000000" pitchFamily="50" charset="-128"/>
                <a:ea typeface="BIZ UDPゴシック" panose="020B0400000000000000" pitchFamily="50" charset="-128"/>
              </a:rPr>
              <a:t>対策は万全ですか？</a:t>
            </a:r>
          </a:p>
          <a:p>
            <a:pPr algn="ctr" eaLnBrk="1" hangingPunct="1">
              <a:lnSpc>
                <a:spcPts val="1500"/>
              </a:lnSpc>
              <a:spcBef>
                <a:spcPts val="1000"/>
              </a:spcBef>
              <a:defRPr/>
            </a:pPr>
            <a:endParaRPr lang="ja-JP" altLang="en-US" sz="1050" b="1" dirty="0">
              <a:latin typeface="BIZ UDPゴシック" panose="020B0400000000000000" pitchFamily="50" charset="-128"/>
              <a:ea typeface="BIZ UDPゴシック" panose="020B0400000000000000" pitchFamily="50" charset="-128"/>
            </a:endParaRPr>
          </a:p>
        </p:txBody>
      </p:sp>
      <p:sp>
        <p:nvSpPr>
          <p:cNvPr id="36" name="Rectangle 11">
            <a:extLst>
              <a:ext uri="{FF2B5EF4-FFF2-40B4-BE49-F238E27FC236}">
                <a16:creationId xmlns:a16="http://schemas.microsoft.com/office/drawing/2014/main" id="{E8F3279F-6E59-4DB2-BE44-F534E0F081D0}"/>
              </a:ext>
            </a:extLst>
          </p:cNvPr>
          <p:cNvSpPr>
            <a:spLocks noChangeArrowheads="1"/>
          </p:cNvSpPr>
          <p:nvPr/>
        </p:nvSpPr>
        <p:spPr bwMode="auto">
          <a:xfrm>
            <a:off x="2344738" y="3333750"/>
            <a:ext cx="2195512" cy="1474788"/>
          </a:xfrm>
          <a:prstGeom prst="roundRect">
            <a:avLst/>
          </a:prstGeom>
          <a:solidFill>
            <a:srgbClr val="C2CBEC"/>
          </a:solidFill>
          <a:ln w="12700">
            <a:noFill/>
          </a:ln>
          <a:effectLst/>
        </p:spPr>
        <p:style>
          <a:lnRef idx="1">
            <a:schemeClr val="accent1"/>
          </a:lnRef>
          <a:fillRef idx="2">
            <a:schemeClr val="accent1"/>
          </a:fillRef>
          <a:effectRef idx="1">
            <a:schemeClr val="accent1"/>
          </a:effectRef>
          <a:fontRef idx="minor">
            <a:schemeClr val="dk1"/>
          </a:fontRef>
        </p:style>
        <p:txBody>
          <a:bodyPr wrap="none" tIns="36000" bIns="36000"/>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lnSpc>
                <a:spcPts val="1500"/>
              </a:lnSpc>
              <a:defRPr/>
            </a:pPr>
            <a:r>
              <a:rPr lang="ja-JP" altLang="en-US" sz="1400" b="1" spc="100" dirty="0">
                <a:solidFill>
                  <a:srgbClr val="FF0000"/>
                </a:solidFill>
                <a:latin typeface="BIZ UDPゴシック" panose="020B0400000000000000" pitchFamily="50" charset="-128"/>
                <a:ea typeface="BIZ UDPゴシック" panose="020B0400000000000000" pitchFamily="50" charset="-128"/>
              </a:rPr>
              <a:t>労働災害対策は</a:t>
            </a:r>
            <a:endParaRPr lang="en-US" altLang="ja-JP" sz="1400" b="1" spc="100" dirty="0">
              <a:solidFill>
                <a:srgbClr val="FF0000"/>
              </a:solidFill>
              <a:latin typeface="BIZ UDPゴシック" panose="020B0400000000000000" pitchFamily="50" charset="-128"/>
              <a:ea typeface="BIZ UDPゴシック" panose="020B0400000000000000" pitchFamily="50" charset="-128"/>
            </a:endParaRPr>
          </a:p>
          <a:p>
            <a:pPr algn="ctr" eaLnBrk="1" hangingPunct="1">
              <a:lnSpc>
                <a:spcPts val="1500"/>
              </a:lnSpc>
              <a:defRPr/>
            </a:pPr>
            <a:r>
              <a:rPr lang="ja-JP" altLang="en-US" sz="1400" b="1" spc="100" dirty="0">
                <a:solidFill>
                  <a:srgbClr val="FF0000"/>
                </a:solidFill>
                <a:latin typeface="BIZ UDPゴシック" panose="020B0400000000000000" pitchFamily="50" charset="-128"/>
                <a:ea typeface="BIZ UDPゴシック" panose="020B0400000000000000" pitchFamily="50" charset="-128"/>
              </a:rPr>
              <a:t>出来ていますか？</a:t>
            </a:r>
          </a:p>
          <a:p>
            <a:pPr algn="ctr" eaLnBrk="1" hangingPunct="1">
              <a:lnSpc>
                <a:spcPts val="1500"/>
              </a:lnSpc>
              <a:spcBef>
                <a:spcPts val="1000"/>
              </a:spcBef>
              <a:defRPr/>
            </a:pPr>
            <a:endParaRPr lang="ja-JP" altLang="en-US" sz="1200" b="1" dirty="0">
              <a:latin typeface="BIZ UDPゴシック" panose="020B0400000000000000" pitchFamily="50" charset="-128"/>
              <a:ea typeface="BIZ UDPゴシック" panose="020B0400000000000000" pitchFamily="50" charset="-128"/>
            </a:endParaRPr>
          </a:p>
        </p:txBody>
      </p:sp>
      <p:sp>
        <p:nvSpPr>
          <p:cNvPr id="42" name="Rectangle 11">
            <a:extLst>
              <a:ext uri="{FF2B5EF4-FFF2-40B4-BE49-F238E27FC236}">
                <a16:creationId xmlns:a16="http://schemas.microsoft.com/office/drawing/2014/main" id="{4BC4F2DC-FD62-4493-9F0B-4C4300005059}"/>
              </a:ext>
            </a:extLst>
          </p:cNvPr>
          <p:cNvSpPr>
            <a:spLocks noChangeArrowheads="1"/>
          </p:cNvSpPr>
          <p:nvPr/>
        </p:nvSpPr>
        <p:spPr bwMode="auto">
          <a:xfrm>
            <a:off x="4573588" y="3333750"/>
            <a:ext cx="2195512" cy="1474788"/>
          </a:xfrm>
          <a:prstGeom prst="roundRect">
            <a:avLst/>
          </a:prstGeom>
          <a:solidFill>
            <a:srgbClr val="A7B4E3"/>
          </a:solidFill>
          <a:ln w="12700">
            <a:noFill/>
          </a:ln>
          <a:effectLst/>
        </p:spPr>
        <p:style>
          <a:lnRef idx="1">
            <a:schemeClr val="accent1"/>
          </a:lnRef>
          <a:fillRef idx="2">
            <a:schemeClr val="accent1"/>
          </a:fillRef>
          <a:effectRef idx="1">
            <a:schemeClr val="accent1"/>
          </a:effectRef>
          <a:fontRef idx="minor">
            <a:schemeClr val="dk1"/>
          </a:fontRef>
        </p:style>
        <p:txBody>
          <a:bodyPr wrap="none" tIns="36000" bIns="36000"/>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lnSpc>
                <a:spcPts val="1500"/>
              </a:lnSpc>
              <a:defRPr/>
            </a:pPr>
            <a:r>
              <a:rPr lang="ja-JP" altLang="en-US" sz="1400" b="1" spc="100" dirty="0">
                <a:solidFill>
                  <a:srgbClr val="FF0000"/>
                </a:solidFill>
                <a:latin typeface="BIZ UDPゴシック" panose="020B0400000000000000" pitchFamily="50" charset="-128"/>
                <a:ea typeface="BIZ UDPゴシック" panose="020B0400000000000000" pitchFamily="50" charset="-128"/>
              </a:rPr>
              <a:t>しっかりした労務管理</a:t>
            </a:r>
            <a:endParaRPr lang="en-US" altLang="ja-JP" sz="1400" b="1" spc="100" dirty="0">
              <a:solidFill>
                <a:srgbClr val="FF0000"/>
              </a:solidFill>
              <a:latin typeface="BIZ UDPゴシック" panose="020B0400000000000000" pitchFamily="50" charset="-128"/>
              <a:ea typeface="BIZ UDPゴシック" panose="020B0400000000000000" pitchFamily="50" charset="-128"/>
            </a:endParaRPr>
          </a:p>
          <a:p>
            <a:pPr algn="ctr" eaLnBrk="1" hangingPunct="1">
              <a:lnSpc>
                <a:spcPts val="1500"/>
              </a:lnSpc>
              <a:defRPr/>
            </a:pPr>
            <a:r>
              <a:rPr lang="ja-JP" altLang="en-US" sz="1400" b="1" spc="100" dirty="0">
                <a:solidFill>
                  <a:srgbClr val="FF0000"/>
                </a:solidFill>
                <a:latin typeface="BIZ UDPゴシック" panose="020B0400000000000000" pitchFamily="50" charset="-128"/>
                <a:ea typeface="BIZ UDPゴシック" panose="020B0400000000000000" pitchFamily="50" charset="-128"/>
              </a:rPr>
              <a:t>出来ていますか？</a:t>
            </a:r>
            <a:endParaRPr lang="en-US" altLang="ja-JP" sz="1400" b="1" spc="100" dirty="0">
              <a:solidFill>
                <a:srgbClr val="FF0000"/>
              </a:solidFill>
              <a:latin typeface="BIZ UDPゴシック" panose="020B0400000000000000" pitchFamily="50" charset="-128"/>
              <a:ea typeface="BIZ UDPゴシック" panose="020B0400000000000000" pitchFamily="50" charset="-128"/>
            </a:endParaRPr>
          </a:p>
          <a:p>
            <a:pPr algn="ctr" eaLnBrk="1" hangingPunct="1">
              <a:lnSpc>
                <a:spcPts val="1500"/>
              </a:lnSpc>
              <a:spcBef>
                <a:spcPts val="1000"/>
              </a:spcBef>
              <a:defRPr/>
            </a:pPr>
            <a:endParaRPr lang="ja-JP" altLang="en-US" sz="1050" b="1" dirty="0">
              <a:latin typeface="BIZ UDPゴシック" panose="020B0400000000000000" pitchFamily="50" charset="-128"/>
              <a:ea typeface="BIZ UDPゴシック" panose="020B0400000000000000" pitchFamily="50" charset="-128"/>
            </a:endParaRPr>
          </a:p>
        </p:txBody>
      </p:sp>
      <p:sp>
        <p:nvSpPr>
          <p:cNvPr id="31" name="Line 12">
            <a:extLst>
              <a:ext uri="{FF2B5EF4-FFF2-40B4-BE49-F238E27FC236}">
                <a16:creationId xmlns:a16="http://schemas.microsoft.com/office/drawing/2014/main" id="{5CA75452-D93F-46EC-862A-960F2D0AA403}"/>
              </a:ext>
            </a:extLst>
          </p:cNvPr>
          <p:cNvSpPr>
            <a:spLocks noChangeShapeType="1"/>
          </p:cNvSpPr>
          <p:nvPr/>
        </p:nvSpPr>
        <p:spPr bwMode="auto">
          <a:xfrm>
            <a:off x="0" y="9417050"/>
            <a:ext cx="6858000" cy="0"/>
          </a:xfrm>
          <a:prstGeom prst="line">
            <a:avLst/>
          </a:prstGeom>
          <a:noFill/>
          <a:ln w="38100">
            <a:solidFill>
              <a:srgbClr val="FF0000"/>
            </a:solidFill>
            <a:round/>
            <a:headEnd/>
            <a:tailEnd/>
          </a:ln>
        </p:spPr>
        <p:txBody>
          <a:bodyPr/>
          <a:lstStyle/>
          <a:p>
            <a:pPr eaLnBrk="1" hangingPunct="1">
              <a:defRPr/>
            </a:pPr>
            <a:endParaRPr lang="ja-JP" altLang="en-US"/>
          </a:p>
        </p:txBody>
      </p:sp>
      <p:sp>
        <p:nvSpPr>
          <p:cNvPr id="32" name="正方形/長方形 31">
            <a:extLst>
              <a:ext uri="{FF2B5EF4-FFF2-40B4-BE49-F238E27FC236}">
                <a16:creationId xmlns:a16="http://schemas.microsoft.com/office/drawing/2014/main" id="{CA295E36-D394-4763-A687-875D09F84365}"/>
              </a:ext>
            </a:extLst>
          </p:cNvPr>
          <p:cNvSpPr/>
          <p:nvPr/>
        </p:nvSpPr>
        <p:spPr>
          <a:xfrm>
            <a:off x="3165475" y="9534525"/>
            <a:ext cx="3573463" cy="311150"/>
          </a:xfrm>
          <a:prstGeom prst="rect">
            <a:avLst/>
          </a:prstGeom>
          <a:solidFill>
            <a:srgbClr val="00B050"/>
          </a:solidFill>
          <a:ln>
            <a:noFill/>
          </a:ln>
        </p:spPr>
        <p:style>
          <a:lnRef idx="2">
            <a:schemeClr val="dk1"/>
          </a:lnRef>
          <a:fillRef idx="1">
            <a:schemeClr val="lt1"/>
          </a:fillRef>
          <a:effectRef idx="0">
            <a:schemeClr val="dk1"/>
          </a:effectRef>
          <a:fontRef idx="minor">
            <a:schemeClr val="dk1"/>
          </a:fontRef>
        </p:style>
        <p:txBody>
          <a:bodyPr anchor="ctr"/>
          <a:lstStyle/>
          <a:p>
            <a:pPr algn="ctr" eaLnBrk="1" hangingPunct="1">
              <a:defRPr/>
            </a:pPr>
            <a:r>
              <a:rPr lang="ja-JP" altLang="en-US" sz="140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後援：富山県</a:t>
            </a: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中小企業団体中央会</a:t>
            </a:r>
          </a:p>
        </p:txBody>
      </p:sp>
      <p:sp>
        <p:nvSpPr>
          <p:cNvPr id="4110" name="Rectangle 11">
            <a:extLst>
              <a:ext uri="{FF2B5EF4-FFF2-40B4-BE49-F238E27FC236}">
                <a16:creationId xmlns:a16="http://schemas.microsoft.com/office/drawing/2014/main" id="{749CB32E-FA0D-44D1-B2AB-0358E44B9DA1}"/>
              </a:ext>
            </a:extLst>
          </p:cNvPr>
          <p:cNvSpPr>
            <a:spLocks noChangeArrowheads="1"/>
          </p:cNvSpPr>
          <p:nvPr/>
        </p:nvSpPr>
        <p:spPr bwMode="auto">
          <a:xfrm>
            <a:off x="-80170" y="2944965"/>
            <a:ext cx="6875463"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5" rIns="91429" bIns="45715"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600" b="1" dirty="0">
                <a:solidFill>
                  <a:srgbClr val="FF0000"/>
                </a:solidFill>
                <a:latin typeface="メイリオ" panose="020B0604030504040204" pitchFamily="50" charset="-128"/>
                <a:ea typeface="メイリオ" panose="020B0604030504040204" pitchFamily="50" charset="-128"/>
              </a:rPr>
              <a:t>御社は大丈夫ですか？　最近多い「労務リスク」のほんの一例です！　</a:t>
            </a:r>
          </a:p>
        </p:txBody>
      </p:sp>
      <p:sp>
        <p:nvSpPr>
          <p:cNvPr id="54" name="Rectangle 20">
            <a:extLst>
              <a:ext uri="{FF2B5EF4-FFF2-40B4-BE49-F238E27FC236}">
                <a16:creationId xmlns:a16="http://schemas.microsoft.com/office/drawing/2014/main" id="{1989F83D-8730-47C9-A5BB-6B90ADDE2E31}"/>
              </a:ext>
            </a:extLst>
          </p:cNvPr>
          <p:cNvSpPr>
            <a:spLocks noChangeArrowheads="1"/>
          </p:cNvSpPr>
          <p:nvPr/>
        </p:nvSpPr>
        <p:spPr bwMode="auto">
          <a:xfrm>
            <a:off x="128871" y="7395482"/>
            <a:ext cx="873813" cy="380222"/>
          </a:xfrm>
          <a:prstGeom prst="rect">
            <a:avLst/>
          </a:prstGeom>
          <a:solidFill>
            <a:schemeClr val="tx1">
              <a:lumMod val="50000"/>
              <a:lumOff val="50000"/>
            </a:schemeClr>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none" lIns="36000" tIns="36000" rIns="36000" bIns="36000" anchor="ctr" anchorCtr="1"/>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defRPr/>
            </a:pPr>
            <a:r>
              <a:rPr lang="ja-JP" altLang="en-US" sz="1050" b="1" dirty="0">
                <a:solidFill>
                  <a:schemeClr val="bg1"/>
                </a:solidFill>
                <a:latin typeface="BIZ UDPゴシック" panose="020B0400000000000000" pitchFamily="50" charset="-128"/>
                <a:ea typeface="BIZ UDPゴシック" panose="020B0400000000000000" pitchFamily="50" charset="-128"/>
              </a:rPr>
              <a:t>開催日時</a:t>
            </a:r>
          </a:p>
        </p:txBody>
      </p:sp>
      <p:sp>
        <p:nvSpPr>
          <p:cNvPr id="55" name="Rectangle 20">
            <a:extLst>
              <a:ext uri="{FF2B5EF4-FFF2-40B4-BE49-F238E27FC236}">
                <a16:creationId xmlns:a16="http://schemas.microsoft.com/office/drawing/2014/main" id="{BC225F74-E0CA-4B45-A96B-22AC9533FFDF}"/>
              </a:ext>
            </a:extLst>
          </p:cNvPr>
          <p:cNvSpPr>
            <a:spLocks noChangeArrowheads="1"/>
          </p:cNvSpPr>
          <p:nvPr/>
        </p:nvSpPr>
        <p:spPr bwMode="auto">
          <a:xfrm>
            <a:off x="129615" y="7849466"/>
            <a:ext cx="864000" cy="631854"/>
          </a:xfrm>
          <a:prstGeom prst="rect">
            <a:avLst/>
          </a:prstGeom>
          <a:solidFill>
            <a:schemeClr val="tx1">
              <a:lumMod val="50000"/>
              <a:lumOff val="50000"/>
            </a:schemeClr>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none" lIns="36000" tIns="36000" rIns="36000" bIns="36000" anchor="ctr" anchorCtr="1"/>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defRPr/>
            </a:pPr>
            <a:r>
              <a:rPr lang="ja-JP" altLang="en-US" sz="1050" b="1" dirty="0">
                <a:solidFill>
                  <a:schemeClr val="bg1"/>
                </a:solidFill>
                <a:latin typeface="BIZ UDPゴシック" panose="020B0400000000000000" pitchFamily="50" charset="-128"/>
                <a:ea typeface="BIZ UDPゴシック" panose="020B0400000000000000" pitchFamily="50" charset="-128"/>
              </a:rPr>
              <a:t>受講方法</a:t>
            </a:r>
          </a:p>
        </p:txBody>
      </p:sp>
      <p:sp>
        <p:nvSpPr>
          <p:cNvPr id="56" name="Rectangle 20">
            <a:extLst>
              <a:ext uri="{FF2B5EF4-FFF2-40B4-BE49-F238E27FC236}">
                <a16:creationId xmlns:a16="http://schemas.microsoft.com/office/drawing/2014/main" id="{4EF36936-7F6A-4C2C-9109-9138BEA7F019}"/>
              </a:ext>
            </a:extLst>
          </p:cNvPr>
          <p:cNvSpPr>
            <a:spLocks noChangeArrowheads="1"/>
          </p:cNvSpPr>
          <p:nvPr/>
        </p:nvSpPr>
        <p:spPr bwMode="auto">
          <a:xfrm>
            <a:off x="128994" y="8555082"/>
            <a:ext cx="864000" cy="317376"/>
          </a:xfrm>
          <a:prstGeom prst="rect">
            <a:avLst/>
          </a:prstGeom>
          <a:solidFill>
            <a:schemeClr val="tx1">
              <a:lumMod val="50000"/>
              <a:lumOff val="50000"/>
            </a:schemeClr>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none" lIns="36000" tIns="36000" rIns="36000" bIns="36000" anchor="ctr" anchorCtr="1"/>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defRPr/>
            </a:pPr>
            <a:r>
              <a:rPr lang="ja-JP" altLang="en-US" sz="1050" b="1" dirty="0">
                <a:solidFill>
                  <a:schemeClr val="bg1"/>
                </a:solidFill>
                <a:latin typeface="BIZ UDPゴシック" panose="020B0400000000000000" pitchFamily="50" charset="-128"/>
                <a:ea typeface="BIZ UDPゴシック" panose="020B0400000000000000" pitchFamily="50" charset="-128"/>
              </a:rPr>
              <a:t>申込方法</a:t>
            </a:r>
          </a:p>
        </p:txBody>
      </p:sp>
      <p:sp>
        <p:nvSpPr>
          <p:cNvPr id="57" name="Rectangle 20">
            <a:extLst>
              <a:ext uri="{FF2B5EF4-FFF2-40B4-BE49-F238E27FC236}">
                <a16:creationId xmlns:a16="http://schemas.microsoft.com/office/drawing/2014/main" id="{6431A88E-2674-4831-AC48-2EE54E584ED7}"/>
              </a:ext>
            </a:extLst>
          </p:cNvPr>
          <p:cNvSpPr>
            <a:spLocks noChangeArrowheads="1"/>
          </p:cNvSpPr>
          <p:nvPr/>
        </p:nvSpPr>
        <p:spPr bwMode="auto">
          <a:xfrm>
            <a:off x="129615" y="8923552"/>
            <a:ext cx="864000" cy="432000"/>
          </a:xfrm>
          <a:prstGeom prst="rect">
            <a:avLst/>
          </a:prstGeom>
          <a:solidFill>
            <a:schemeClr val="tx1">
              <a:lumMod val="50000"/>
              <a:lumOff val="50000"/>
            </a:schemeClr>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none" lIns="36000" tIns="36000" rIns="36000" bIns="36000" anchor="ctr" anchorCtr="1"/>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defRPr/>
            </a:pPr>
            <a:r>
              <a:rPr lang="ja-JP" altLang="en-US" sz="1050" b="1" dirty="0">
                <a:solidFill>
                  <a:schemeClr val="bg1"/>
                </a:solidFill>
                <a:latin typeface="BIZ UDPゴシック" panose="020B0400000000000000" pitchFamily="50" charset="-128"/>
                <a:ea typeface="BIZ UDPゴシック" panose="020B0400000000000000" pitchFamily="50" charset="-128"/>
              </a:rPr>
              <a:t>申込締切</a:t>
            </a:r>
          </a:p>
        </p:txBody>
      </p:sp>
      <p:grpSp>
        <p:nvGrpSpPr>
          <p:cNvPr id="4128" name="グループ化 5">
            <a:extLst>
              <a:ext uri="{FF2B5EF4-FFF2-40B4-BE49-F238E27FC236}">
                <a16:creationId xmlns:a16="http://schemas.microsoft.com/office/drawing/2014/main" id="{A9BD19D2-4E40-4644-A9A5-1EDC466F0F2D}"/>
              </a:ext>
            </a:extLst>
          </p:cNvPr>
          <p:cNvGrpSpPr>
            <a:grpSpLocks/>
          </p:cNvGrpSpPr>
          <p:nvPr/>
        </p:nvGrpSpPr>
        <p:grpSpPr bwMode="auto">
          <a:xfrm>
            <a:off x="1066800" y="8883650"/>
            <a:ext cx="5403850" cy="492125"/>
            <a:chOff x="1124744" y="8962699"/>
            <a:chExt cx="5403850" cy="492773"/>
          </a:xfrm>
        </p:grpSpPr>
        <p:sp>
          <p:nvSpPr>
            <p:cNvPr id="4150" name="テキスト ボックス 51">
              <a:extLst>
                <a:ext uri="{FF2B5EF4-FFF2-40B4-BE49-F238E27FC236}">
                  <a16:creationId xmlns:a16="http://schemas.microsoft.com/office/drawing/2014/main" id="{C076E697-D15F-41E8-A121-39478CD488A0}"/>
                </a:ext>
              </a:extLst>
            </p:cNvPr>
            <p:cNvSpPr txBox="1">
              <a:spLocks noChangeArrowheads="1"/>
            </p:cNvSpPr>
            <p:nvPr/>
          </p:nvSpPr>
          <p:spPr bwMode="auto">
            <a:xfrm>
              <a:off x="1127919" y="8962699"/>
              <a:ext cx="5400675" cy="267051"/>
            </a:xfrm>
            <a:prstGeom prst="rect">
              <a:avLst/>
            </a:prstGeom>
            <a:noFill/>
            <a:ln>
              <a:noFill/>
            </a:ln>
          </p:spPr>
          <p:txBody>
            <a:bodyPr tIns="36000" bIns="0"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en-US" altLang="ja-JP" sz="1500" dirty="0">
                  <a:solidFill>
                    <a:srgbClr val="FF0000"/>
                  </a:solidFill>
                  <a:latin typeface="BIZ UDPゴシック" panose="020B0400000000000000" pitchFamily="50" charset="-128"/>
                  <a:ea typeface="BIZ UDPゴシック" panose="020B0400000000000000" pitchFamily="50" charset="-128"/>
                </a:rPr>
                <a:t>2022</a:t>
              </a:r>
              <a:r>
                <a:rPr lang="ja-JP" altLang="en-US" sz="1500" dirty="0">
                  <a:solidFill>
                    <a:srgbClr val="FF0000"/>
                  </a:solidFill>
                  <a:latin typeface="BIZ UDPゴシック" panose="020B0400000000000000" pitchFamily="50" charset="-128"/>
                  <a:ea typeface="BIZ UDPゴシック" panose="020B0400000000000000" pitchFamily="50" charset="-128"/>
                </a:rPr>
                <a:t>年</a:t>
              </a:r>
              <a:r>
                <a:rPr lang="en-US" altLang="ja-JP" sz="1500">
                  <a:solidFill>
                    <a:srgbClr val="FF0000"/>
                  </a:solidFill>
                  <a:latin typeface="BIZ UDPゴシック" panose="020B0400000000000000" pitchFamily="50" charset="-128"/>
                  <a:ea typeface="BIZ UDPゴシック" panose="020B0400000000000000" pitchFamily="50" charset="-128"/>
                </a:rPr>
                <a:t>7</a:t>
              </a:r>
              <a:r>
                <a:rPr lang="ja-JP" altLang="en-US" sz="1500">
                  <a:solidFill>
                    <a:srgbClr val="FF0000"/>
                  </a:solidFill>
                  <a:latin typeface="BIZ UDPゴシック" panose="020B0400000000000000" pitchFamily="50" charset="-128"/>
                  <a:ea typeface="BIZ UDPゴシック" panose="020B0400000000000000" pitchFamily="50" charset="-128"/>
                </a:rPr>
                <a:t>月</a:t>
              </a:r>
              <a:r>
                <a:rPr lang="en-US" altLang="ja-JP" sz="1500">
                  <a:solidFill>
                    <a:srgbClr val="FF0000"/>
                  </a:solidFill>
                  <a:latin typeface="BIZ UDPゴシック" panose="020B0400000000000000" pitchFamily="50" charset="-128"/>
                  <a:ea typeface="BIZ UDPゴシック" panose="020B0400000000000000" pitchFamily="50" charset="-128"/>
                </a:rPr>
                <a:t>6</a:t>
              </a:r>
              <a:r>
                <a:rPr lang="ja-JP" altLang="en-US" sz="1500">
                  <a:solidFill>
                    <a:srgbClr val="FF0000"/>
                  </a:solidFill>
                  <a:latin typeface="BIZ UDPゴシック" panose="020B0400000000000000" pitchFamily="50" charset="-128"/>
                  <a:ea typeface="BIZ UDPゴシック" panose="020B0400000000000000" pitchFamily="50" charset="-128"/>
                </a:rPr>
                <a:t>日（水）</a:t>
              </a:r>
              <a:endParaRPr lang="en-US" altLang="ja-JP" sz="1500" dirty="0">
                <a:solidFill>
                  <a:srgbClr val="FF0000"/>
                </a:solidFill>
                <a:latin typeface="BIZ UDPゴシック" panose="020B0400000000000000" pitchFamily="50" charset="-128"/>
                <a:ea typeface="BIZ UDPゴシック" panose="020B0400000000000000" pitchFamily="50" charset="-128"/>
              </a:endParaRPr>
            </a:p>
          </p:txBody>
        </p:sp>
        <p:sp>
          <p:nvSpPr>
            <p:cNvPr id="4151" name="テキスト ボックス 58">
              <a:extLst>
                <a:ext uri="{FF2B5EF4-FFF2-40B4-BE49-F238E27FC236}">
                  <a16:creationId xmlns:a16="http://schemas.microsoft.com/office/drawing/2014/main" id="{BA6B64DE-20F4-4332-ACA7-D4976C6C3631}"/>
                </a:ext>
              </a:extLst>
            </p:cNvPr>
            <p:cNvSpPr txBox="1">
              <a:spLocks noChangeArrowheads="1"/>
            </p:cNvSpPr>
            <p:nvPr/>
          </p:nvSpPr>
          <p:spPr bwMode="auto">
            <a:xfrm>
              <a:off x="1124744" y="9201138"/>
              <a:ext cx="5400675" cy="254334"/>
            </a:xfrm>
            <a:prstGeom prst="rect">
              <a:avLst/>
            </a:prstGeom>
            <a:noFill/>
            <a:ln>
              <a:noFill/>
            </a:ln>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r>
                <a:rPr lang="ja-JP" altLang="en-US" sz="1000">
                  <a:solidFill>
                    <a:schemeClr val="accent1">
                      <a:lumMod val="50000"/>
                    </a:schemeClr>
                  </a:solidFill>
                  <a:latin typeface="BIZ UDPゴシック" panose="020B0400000000000000" pitchFamily="50" charset="-128"/>
                  <a:ea typeface="BIZ UDPゴシック" panose="020B0400000000000000" pitchFamily="50" charset="-128"/>
                </a:rPr>
                <a:t>定員</a:t>
              </a:r>
              <a:r>
                <a:rPr lang="en-US" altLang="ja-JP" sz="1000">
                  <a:solidFill>
                    <a:schemeClr val="accent1">
                      <a:lumMod val="50000"/>
                    </a:schemeClr>
                  </a:solidFill>
                  <a:latin typeface="BIZ UDPゴシック" panose="020B0400000000000000" pitchFamily="50" charset="-128"/>
                  <a:ea typeface="BIZ UDPゴシック" panose="020B0400000000000000" pitchFamily="50" charset="-128"/>
                </a:rPr>
                <a:t>1,000</a:t>
              </a:r>
              <a:r>
                <a:rPr lang="ja-JP" altLang="en-US" sz="1000">
                  <a:solidFill>
                    <a:schemeClr val="accent1">
                      <a:lumMod val="50000"/>
                    </a:schemeClr>
                  </a:solidFill>
                  <a:latin typeface="BIZ UDPゴシック" panose="020B0400000000000000" pitchFamily="50" charset="-128"/>
                  <a:ea typeface="BIZ UDPゴシック" panose="020B0400000000000000" pitchFamily="50" charset="-128"/>
                </a:rPr>
                <a:t>名</a:t>
              </a:r>
              <a:r>
                <a:rPr lang="en-US" altLang="ja-JP" sz="1000">
                  <a:solidFill>
                    <a:schemeClr val="accent1">
                      <a:lumMod val="50000"/>
                    </a:schemeClr>
                  </a:solidFill>
                  <a:latin typeface="BIZ UDPゴシック" panose="020B0400000000000000" pitchFamily="50" charset="-128"/>
                  <a:ea typeface="BIZ UDPゴシック" panose="020B0400000000000000" pitchFamily="50" charset="-128"/>
                </a:rPr>
                <a:t>※</a:t>
              </a:r>
              <a:r>
                <a:rPr lang="ja-JP" altLang="en-US" sz="1000">
                  <a:solidFill>
                    <a:schemeClr val="accent1">
                      <a:lumMod val="50000"/>
                    </a:schemeClr>
                  </a:solidFill>
                  <a:latin typeface="BIZ UDPゴシック" panose="020B0400000000000000" pitchFamily="50" charset="-128"/>
                  <a:ea typeface="BIZ UDPゴシック" panose="020B0400000000000000" pitchFamily="50" charset="-128"/>
                </a:rPr>
                <a:t>定員になり次第、締め切らせていただきますので予めご了承ください。</a:t>
              </a:r>
              <a:endParaRPr lang="en-US" altLang="ja-JP" sz="1000" dirty="0">
                <a:solidFill>
                  <a:schemeClr val="accent1">
                    <a:lumMod val="50000"/>
                  </a:schemeClr>
                </a:solidFill>
                <a:latin typeface="BIZ UDPゴシック" panose="020B0400000000000000" pitchFamily="50" charset="-128"/>
                <a:ea typeface="BIZ UDPゴシック" panose="020B0400000000000000" pitchFamily="50" charset="-128"/>
              </a:endParaRPr>
            </a:p>
          </p:txBody>
        </p:sp>
      </p:grpSp>
      <p:sp>
        <p:nvSpPr>
          <p:cNvPr id="4144" name="テキスト ボックス 45">
            <a:extLst>
              <a:ext uri="{FF2B5EF4-FFF2-40B4-BE49-F238E27FC236}">
                <a16:creationId xmlns:a16="http://schemas.microsoft.com/office/drawing/2014/main" id="{B2A4919B-D525-4729-8D20-65EC074C4957}"/>
              </a:ext>
            </a:extLst>
          </p:cNvPr>
          <p:cNvSpPr txBox="1">
            <a:spLocks noChangeArrowheads="1"/>
          </p:cNvSpPr>
          <p:nvPr/>
        </p:nvSpPr>
        <p:spPr bwMode="auto">
          <a:xfrm>
            <a:off x="1098550" y="7404100"/>
            <a:ext cx="5399088" cy="323850"/>
          </a:xfrm>
          <a:prstGeom prst="rect">
            <a:avLst/>
          </a:prstGeom>
          <a:noFill/>
          <a:ln>
            <a:noFill/>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en-US" altLang="ja-JP" sz="1500" dirty="0">
                <a:solidFill>
                  <a:srgbClr val="FF0000"/>
                </a:solidFill>
                <a:latin typeface="BIZ UDPゴシック" panose="020B0400000000000000" pitchFamily="50" charset="-128"/>
                <a:ea typeface="BIZ UDPゴシック" panose="020B0400000000000000" pitchFamily="50" charset="-128"/>
              </a:rPr>
              <a:t>2022</a:t>
            </a:r>
            <a:r>
              <a:rPr lang="ja-JP" altLang="en-US" sz="1500" dirty="0">
                <a:solidFill>
                  <a:srgbClr val="FF0000"/>
                </a:solidFill>
                <a:latin typeface="BIZ UDPゴシック" panose="020B0400000000000000" pitchFamily="50" charset="-128"/>
                <a:ea typeface="BIZ UDPゴシック" panose="020B0400000000000000" pitchFamily="50" charset="-128"/>
              </a:rPr>
              <a:t>年</a:t>
            </a:r>
            <a:r>
              <a:rPr lang="en-US" altLang="ja-JP" sz="1500">
                <a:solidFill>
                  <a:srgbClr val="FF0000"/>
                </a:solidFill>
                <a:latin typeface="BIZ UDPゴシック" panose="020B0400000000000000" pitchFamily="50" charset="-128"/>
                <a:ea typeface="BIZ UDPゴシック" panose="020B0400000000000000" pitchFamily="50" charset="-128"/>
              </a:rPr>
              <a:t>7</a:t>
            </a:r>
            <a:r>
              <a:rPr lang="ja-JP" altLang="en-US" sz="1500">
                <a:solidFill>
                  <a:srgbClr val="FF0000"/>
                </a:solidFill>
                <a:latin typeface="BIZ UDPゴシック" panose="020B0400000000000000" pitchFamily="50" charset="-128"/>
                <a:ea typeface="BIZ UDPゴシック" panose="020B0400000000000000" pitchFamily="50" charset="-128"/>
              </a:rPr>
              <a:t>月</a:t>
            </a:r>
            <a:r>
              <a:rPr lang="en-US" altLang="ja-JP" sz="1500">
                <a:solidFill>
                  <a:srgbClr val="FF0000"/>
                </a:solidFill>
                <a:latin typeface="BIZ UDPゴシック" panose="020B0400000000000000" pitchFamily="50" charset="-128"/>
                <a:ea typeface="BIZ UDPゴシック" panose="020B0400000000000000" pitchFamily="50" charset="-128"/>
              </a:rPr>
              <a:t>7</a:t>
            </a:r>
            <a:r>
              <a:rPr lang="ja-JP" altLang="en-US" sz="1500">
                <a:solidFill>
                  <a:srgbClr val="FF0000"/>
                </a:solidFill>
                <a:latin typeface="BIZ UDPゴシック" panose="020B0400000000000000" pitchFamily="50" charset="-128"/>
                <a:ea typeface="BIZ UDPゴシック" panose="020B0400000000000000" pitchFamily="50" charset="-128"/>
              </a:rPr>
              <a:t>日（木）　</a:t>
            </a:r>
            <a:r>
              <a:rPr lang="en-US" altLang="ja-JP" sz="1500">
                <a:solidFill>
                  <a:srgbClr val="FF0000"/>
                </a:solidFill>
                <a:latin typeface="BIZ UDPゴシック" panose="020B0400000000000000" pitchFamily="50" charset="-128"/>
                <a:ea typeface="BIZ UDPゴシック" panose="020B0400000000000000" pitchFamily="50" charset="-128"/>
              </a:rPr>
              <a:t>13</a:t>
            </a:r>
            <a:r>
              <a:rPr lang="ja-JP" altLang="en-US" sz="1500">
                <a:solidFill>
                  <a:srgbClr val="FF0000"/>
                </a:solidFill>
                <a:latin typeface="BIZ UDPゴシック" panose="020B0400000000000000" pitchFamily="50" charset="-128"/>
                <a:ea typeface="BIZ UDPゴシック" panose="020B0400000000000000" pitchFamily="50" charset="-128"/>
              </a:rPr>
              <a:t>：</a:t>
            </a:r>
            <a:r>
              <a:rPr lang="en-US" altLang="ja-JP" sz="1500">
                <a:solidFill>
                  <a:srgbClr val="FF0000"/>
                </a:solidFill>
                <a:latin typeface="BIZ UDPゴシック" panose="020B0400000000000000" pitchFamily="50" charset="-128"/>
                <a:ea typeface="BIZ UDPゴシック" panose="020B0400000000000000" pitchFamily="50" charset="-128"/>
              </a:rPr>
              <a:t>00</a:t>
            </a:r>
            <a:r>
              <a:rPr lang="ja-JP" altLang="en-US" sz="1500">
                <a:solidFill>
                  <a:srgbClr val="FF0000"/>
                </a:solidFill>
                <a:latin typeface="BIZ UDPゴシック" panose="020B0400000000000000" pitchFamily="50" charset="-128"/>
                <a:ea typeface="BIZ UDPゴシック" panose="020B0400000000000000" pitchFamily="50" charset="-128"/>
              </a:rPr>
              <a:t>～</a:t>
            </a:r>
            <a:r>
              <a:rPr lang="en-US" altLang="ja-JP" sz="1500">
                <a:solidFill>
                  <a:srgbClr val="FF0000"/>
                </a:solidFill>
                <a:latin typeface="BIZ UDPゴシック" panose="020B0400000000000000" pitchFamily="50" charset="-128"/>
                <a:ea typeface="BIZ UDPゴシック" panose="020B0400000000000000" pitchFamily="50" charset="-128"/>
              </a:rPr>
              <a:t>14</a:t>
            </a:r>
            <a:r>
              <a:rPr lang="ja-JP" altLang="en-US" sz="1500">
                <a:solidFill>
                  <a:srgbClr val="FF0000"/>
                </a:solidFill>
                <a:latin typeface="BIZ UDPゴシック" panose="020B0400000000000000" pitchFamily="50" charset="-128"/>
                <a:ea typeface="BIZ UDPゴシック" panose="020B0400000000000000" pitchFamily="50" charset="-128"/>
              </a:rPr>
              <a:t>：</a:t>
            </a:r>
            <a:r>
              <a:rPr lang="en-US" altLang="ja-JP" sz="1500">
                <a:solidFill>
                  <a:srgbClr val="FF0000"/>
                </a:solidFill>
                <a:latin typeface="BIZ UDPゴシック" panose="020B0400000000000000" pitchFamily="50" charset="-128"/>
                <a:ea typeface="BIZ UDPゴシック" panose="020B0400000000000000" pitchFamily="50" charset="-128"/>
              </a:rPr>
              <a:t>00</a:t>
            </a:r>
            <a:endParaRPr lang="en-US" altLang="ja-JP" sz="1500" dirty="0">
              <a:solidFill>
                <a:srgbClr val="FF0000"/>
              </a:solidFill>
              <a:latin typeface="BIZ UDPゴシック" panose="020B0400000000000000" pitchFamily="50" charset="-128"/>
              <a:ea typeface="BIZ UDPゴシック" panose="020B0400000000000000" pitchFamily="50" charset="-128"/>
            </a:endParaRPr>
          </a:p>
        </p:txBody>
      </p:sp>
      <p:grpSp>
        <p:nvGrpSpPr>
          <p:cNvPr id="4130" name="グループ化 4">
            <a:extLst>
              <a:ext uri="{FF2B5EF4-FFF2-40B4-BE49-F238E27FC236}">
                <a16:creationId xmlns:a16="http://schemas.microsoft.com/office/drawing/2014/main" id="{5444C19D-0F64-4477-9EC4-C9DBA6B1E094}"/>
              </a:ext>
            </a:extLst>
          </p:cNvPr>
          <p:cNvGrpSpPr>
            <a:grpSpLocks/>
          </p:cNvGrpSpPr>
          <p:nvPr/>
        </p:nvGrpSpPr>
        <p:grpSpPr bwMode="auto">
          <a:xfrm>
            <a:off x="1066800" y="7769225"/>
            <a:ext cx="5540375" cy="750888"/>
            <a:chOff x="1198264" y="7690055"/>
            <a:chExt cx="5540674" cy="751474"/>
          </a:xfrm>
        </p:grpSpPr>
        <p:sp>
          <p:nvSpPr>
            <p:cNvPr id="4139" name="テキスト ボックス 41">
              <a:extLst>
                <a:ext uri="{FF2B5EF4-FFF2-40B4-BE49-F238E27FC236}">
                  <a16:creationId xmlns:a16="http://schemas.microsoft.com/office/drawing/2014/main" id="{22916BA1-EF36-4543-98CA-B95219CF4C7F}"/>
                </a:ext>
              </a:extLst>
            </p:cNvPr>
            <p:cNvSpPr txBox="1">
              <a:spLocks noChangeArrowheads="1"/>
            </p:cNvSpPr>
            <p:nvPr/>
          </p:nvSpPr>
          <p:spPr bwMode="auto">
            <a:xfrm>
              <a:off x="1231562" y="7690055"/>
              <a:ext cx="1962150"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500">
                  <a:latin typeface="BIZ UDPゴシック" panose="020B0400000000000000" pitchFamily="50" charset="-128"/>
                  <a:ea typeface="BIZ UDPゴシック" panose="020B0400000000000000" pitchFamily="50" charset="-128"/>
                </a:rPr>
                <a:t>Web</a:t>
              </a:r>
              <a:r>
                <a:rPr lang="ja-JP" altLang="en-US" sz="1500">
                  <a:latin typeface="BIZ UDPゴシック" panose="020B0400000000000000" pitchFamily="50" charset="-128"/>
                  <a:ea typeface="BIZ UDPゴシック" panose="020B0400000000000000" pitchFamily="50" charset="-128"/>
                </a:rPr>
                <a:t>セミナー　</a:t>
              </a:r>
              <a:endParaRPr lang="en-US" altLang="ja-JP" sz="1500">
                <a:latin typeface="BIZ UDPゴシック" panose="020B0400000000000000" pitchFamily="50" charset="-128"/>
                <a:ea typeface="BIZ UDPゴシック" panose="020B0400000000000000" pitchFamily="50" charset="-128"/>
              </a:endParaRPr>
            </a:p>
          </p:txBody>
        </p:sp>
        <p:sp>
          <p:nvSpPr>
            <p:cNvPr id="4140" name="テキスト ボックス 46">
              <a:extLst>
                <a:ext uri="{FF2B5EF4-FFF2-40B4-BE49-F238E27FC236}">
                  <a16:creationId xmlns:a16="http://schemas.microsoft.com/office/drawing/2014/main" id="{4ACAEC31-5D19-45D9-A69A-E7BF775D2865}"/>
                </a:ext>
              </a:extLst>
            </p:cNvPr>
            <p:cNvSpPr txBox="1">
              <a:spLocks noChangeArrowheads="1"/>
            </p:cNvSpPr>
            <p:nvPr/>
          </p:nvSpPr>
          <p:spPr bwMode="auto">
            <a:xfrm>
              <a:off x="2465912" y="7713440"/>
              <a:ext cx="410460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200" b="1">
                  <a:latin typeface="BIZ UDPゴシック" panose="020B0400000000000000" pitchFamily="50" charset="-128"/>
                  <a:ea typeface="BIZ UDPゴシック" panose="020B0400000000000000" pitchFamily="50" charset="-128"/>
                </a:rPr>
                <a:t>（</a:t>
              </a:r>
              <a:r>
                <a:rPr lang="en-US" altLang="ja-JP" sz="1200" b="1">
                  <a:latin typeface="BIZ UDPゴシック" panose="020B0400000000000000" pitchFamily="50" charset="-128"/>
                  <a:ea typeface="BIZ UDPゴシック" panose="020B0400000000000000" pitchFamily="50" charset="-128"/>
                </a:rPr>
                <a:t>Webex Event</a:t>
              </a:r>
              <a:r>
                <a:rPr lang="ja-JP" altLang="en-US" sz="1200" b="1">
                  <a:latin typeface="BIZ UDPゴシック" panose="020B0400000000000000" pitchFamily="50" charset="-128"/>
                  <a:ea typeface="BIZ UDPゴシック" panose="020B0400000000000000" pitchFamily="50" charset="-128"/>
                </a:rPr>
                <a:t>によるオンライン配信セミナー）　</a:t>
              </a:r>
              <a:endParaRPr lang="en-US" altLang="ja-JP" sz="1200" b="1">
                <a:latin typeface="BIZ UDPゴシック" panose="020B0400000000000000" pitchFamily="50" charset="-128"/>
                <a:ea typeface="BIZ UDPゴシック" panose="020B0400000000000000" pitchFamily="50" charset="-128"/>
              </a:endParaRPr>
            </a:p>
          </p:txBody>
        </p:sp>
        <p:sp>
          <p:nvSpPr>
            <p:cNvPr id="4141" name="テキスト ボックス 62">
              <a:extLst>
                <a:ext uri="{FF2B5EF4-FFF2-40B4-BE49-F238E27FC236}">
                  <a16:creationId xmlns:a16="http://schemas.microsoft.com/office/drawing/2014/main" id="{02454509-3556-42B6-8A32-F155B6CB5ADB}"/>
                </a:ext>
              </a:extLst>
            </p:cNvPr>
            <p:cNvSpPr txBox="1">
              <a:spLocks noChangeArrowheads="1"/>
            </p:cNvSpPr>
            <p:nvPr/>
          </p:nvSpPr>
          <p:spPr bwMode="auto">
            <a:xfrm>
              <a:off x="1198264" y="7958063"/>
              <a:ext cx="5540674" cy="483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000"/>
                </a:lnSpc>
                <a:spcBef>
                  <a:spcPct val="0"/>
                </a:spcBef>
                <a:buFontTx/>
                <a:buNone/>
              </a:pPr>
              <a:r>
                <a:rPr lang="en-US" altLang="ja-JP" sz="1000">
                  <a:latin typeface="BIZ UDPゴシック" panose="020B0400000000000000" pitchFamily="50" charset="-128"/>
                  <a:ea typeface="BIZ UDPゴシック" panose="020B0400000000000000" pitchFamily="50" charset="-128"/>
                </a:rPr>
                <a:t>※Webex Event</a:t>
              </a:r>
              <a:r>
                <a:rPr lang="ja-JP" altLang="en-US" sz="1000">
                  <a:latin typeface="BIZ UDPゴシック" panose="020B0400000000000000" pitchFamily="50" charset="-128"/>
                  <a:ea typeface="BIZ UDPゴシック" panose="020B0400000000000000" pitchFamily="50" charset="-128"/>
                </a:rPr>
                <a:t>は</a:t>
              </a:r>
              <a:r>
                <a:rPr lang="en-US" altLang="ja-JP" sz="1000">
                  <a:latin typeface="BIZ UDPゴシック" panose="020B0400000000000000" pitchFamily="50" charset="-128"/>
                  <a:ea typeface="BIZ UDPゴシック" panose="020B0400000000000000" pitchFamily="50" charset="-128"/>
                </a:rPr>
                <a:t>Cisco</a:t>
              </a:r>
              <a:r>
                <a:rPr lang="ja-JP" altLang="en-US" sz="1000">
                  <a:latin typeface="BIZ UDPゴシック" panose="020B0400000000000000" pitchFamily="50" charset="-128"/>
                  <a:ea typeface="BIZ UDPゴシック" panose="020B0400000000000000" pitchFamily="50" charset="-128"/>
                </a:rPr>
                <a:t>社が提供する世界で利用されている</a:t>
              </a:r>
              <a:r>
                <a:rPr lang="en-US" altLang="ja-JP" sz="1000">
                  <a:latin typeface="BIZ UDPゴシック" panose="020B0400000000000000" pitchFamily="50" charset="-128"/>
                  <a:ea typeface="BIZ UDPゴシック" panose="020B0400000000000000" pitchFamily="50" charset="-128"/>
                </a:rPr>
                <a:t>Web</a:t>
              </a:r>
              <a:r>
                <a:rPr lang="ja-JP" altLang="en-US" sz="1000">
                  <a:latin typeface="BIZ UDPゴシック" panose="020B0400000000000000" pitchFamily="50" charset="-128"/>
                  <a:ea typeface="BIZ UDPゴシック" panose="020B0400000000000000" pitchFamily="50" charset="-128"/>
                </a:rPr>
                <a:t>イベント用システムです。</a:t>
              </a:r>
              <a:endParaRPr lang="en-US" altLang="ja-JP" sz="1000">
                <a:latin typeface="BIZ UDPゴシック" panose="020B0400000000000000" pitchFamily="50" charset="-128"/>
                <a:ea typeface="BIZ UDPゴシック" panose="020B0400000000000000" pitchFamily="50" charset="-128"/>
              </a:endParaRPr>
            </a:p>
            <a:p>
              <a:pPr eaLnBrk="1" hangingPunct="1">
                <a:lnSpc>
                  <a:spcPts val="1000"/>
                </a:lnSpc>
                <a:spcBef>
                  <a:spcPct val="0"/>
                </a:spcBef>
                <a:buFontTx/>
                <a:buNone/>
              </a:pPr>
              <a:r>
                <a:rPr lang="ja-JP" altLang="en-US" sz="1000">
                  <a:latin typeface="BIZ UDPゴシック" panose="020B0400000000000000" pitchFamily="50" charset="-128"/>
                  <a:ea typeface="BIZ UDPゴシック" panose="020B0400000000000000" pitchFamily="50" charset="-128"/>
                </a:rPr>
                <a:t>   パソコンやタブレットで参加の方はアプリのダウンロードをせずにご覧いただけます。</a:t>
              </a:r>
              <a:endParaRPr lang="en-US" altLang="ja-JP" sz="1000">
                <a:latin typeface="BIZ UDPゴシック" panose="020B0400000000000000" pitchFamily="50" charset="-128"/>
                <a:ea typeface="BIZ UDPゴシック" panose="020B0400000000000000" pitchFamily="50" charset="-128"/>
              </a:endParaRPr>
            </a:p>
            <a:p>
              <a:pPr eaLnBrk="1" hangingPunct="1">
                <a:lnSpc>
                  <a:spcPts val="1000"/>
                </a:lnSpc>
                <a:spcBef>
                  <a:spcPct val="0"/>
                </a:spcBef>
                <a:buFontTx/>
                <a:buNone/>
              </a:pPr>
              <a:r>
                <a:rPr lang="ja-JP" altLang="en-US" sz="1000">
                  <a:latin typeface="BIZ UDPゴシック" panose="020B0400000000000000" pitchFamily="50" charset="-128"/>
                  <a:ea typeface="BIZ UDPゴシック" panose="020B0400000000000000" pitchFamily="50" charset="-128"/>
                </a:rPr>
                <a:t>　また参加者の顔や名前は非公開のオンラインイベントで安心して参加いただけます。</a:t>
              </a:r>
              <a:endParaRPr lang="en-US" altLang="ja-JP" sz="1000">
                <a:latin typeface="BIZ UDPゴシック" panose="020B0400000000000000" pitchFamily="50" charset="-128"/>
                <a:ea typeface="BIZ UDPゴシック" panose="020B0400000000000000" pitchFamily="50" charset="-128"/>
              </a:endParaRPr>
            </a:p>
          </p:txBody>
        </p:sp>
      </p:grpSp>
      <p:sp>
        <p:nvSpPr>
          <p:cNvPr id="4131" name="テキスト ボックス 50">
            <a:extLst>
              <a:ext uri="{FF2B5EF4-FFF2-40B4-BE49-F238E27FC236}">
                <a16:creationId xmlns:a16="http://schemas.microsoft.com/office/drawing/2014/main" id="{6D5A473A-A36E-4098-A0B2-E41EA18263F5}"/>
              </a:ext>
            </a:extLst>
          </p:cNvPr>
          <p:cNvSpPr txBox="1">
            <a:spLocks noChangeArrowheads="1"/>
          </p:cNvSpPr>
          <p:nvPr/>
        </p:nvSpPr>
        <p:spPr bwMode="auto">
          <a:xfrm>
            <a:off x="1066800" y="8567738"/>
            <a:ext cx="5540375"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300">
                <a:latin typeface="BIZ UDPゴシック" panose="020B0400000000000000" pitchFamily="50" charset="-128"/>
                <a:ea typeface="BIZ UDPゴシック" panose="020B0400000000000000" pitchFamily="50" charset="-128"/>
              </a:rPr>
              <a:t>裏面の</a:t>
            </a:r>
            <a:r>
              <a:rPr lang="en-US" altLang="ja-JP" sz="1300">
                <a:latin typeface="BIZ UDPゴシック" panose="020B0400000000000000" pitchFamily="50" charset="-128"/>
                <a:ea typeface="BIZ UDPゴシック" panose="020B0400000000000000" pitchFamily="50" charset="-128"/>
              </a:rPr>
              <a:t>URL</a:t>
            </a:r>
            <a:r>
              <a:rPr lang="ja-JP" altLang="en-US" sz="1300">
                <a:latin typeface="BIZ UDPゴシック" panose="020B0400000000000000" pitchFamily="50" charset="-128"/>
                <a:ea typeface="BIZ UDPゴシック" panose="020B0400000000000000" pitchFamily="50" charset="-128"/>
              </a:rPr>
              <a:t>もしくは「二次元バーコード」より</a:t>
            </a:r>
            <a:r>
              <a:rPr lang="en-US" altLang="ja-JP" sz="1300">
                <a:latin typeface="BIZ UDPゴシック" panose="020B0400000000000000" pitchFamily="50" charset="-128"/>
                <a:ea typeface="BIZ UDPゴシック" panose="020B0400000000000000" pitchFamily="50" charset="-128"/>
              </a:rPr>
              <a:t>WEB</a:t>
            </a:r>
            <a:r>
              <a:rPr lang="ja-JP" altLang="en-US" sz="1300">
                <a:latin typeface="BIZ UDPゴシック" panose="020B0400000000000000" pitchFamily="50" charset="-128"/>
                <a:ea typeface="BIZ UDPゴシック" panose="020B0400000000000000" pitchFamily="50" charset="-128"/>
              </a:rPr>
              <a:t>にてお申込みください。　</a:t>
            </a:r>
            <a:endParaRPr lang="en-US" altLang="ja-JP" sz="1300">
              <a:latin typeface="BIZ UDPゴシック" panose="020B0400000000000000" pitchFamily="50" charset="-128"/>
              <a:ea typeface="BIZ UDPゴシック" panose="020B0400000000000000" pitchFamily="50" charset="-128"/>
            </a:endParaRPr>
          </a:p>
        </p:txBody>
      </p:sp>
      <p:sp>
        <p:nvSpPr>
          <p:cNvPr id="35" name="テキスト ボックス 34">
            <a:extLst>
              <a:ext uri="{FF2B5EF4-FFF2-40B4-BE49-F238E27FC236}">
                <a16:creationId xmlns:a16="http://schemas.microsoft.com/office/drawing/2014/main" id="{8F13DC9C-C7B6-4373-AF25-6C899D0B9A46}"/>
              </a:ext>
            </a:extLst>
          </p:cNvPr>
          <p:cNvSpPr txBox="1"/>
          <p:nvPr/>
        </p:nvSpPr>
        <p:spPr>
          <a:xfrm>
            <a:off x="1588" y="488950"/>
            <a:ext cx="6865937" cy="800219"/>
          </a:xfrm>
          <a:prstGeom prst="rect">
            <a:avLst/>
          </a:prstGeom>
          <a:solidFill>
            <a:srgbClr val="00B050"/>
          </a:solidFill>
        </p:spPr>
        <p:txBody>
          <a:bodyPr>
            <a:spAutoFit/>
          </a:bodyPr>
          <a:lstStyle/>
          <a:p>
            <a:pPr algn="ctr">
              <a:defRPr/>
            </a:pPr>
            <a:r>
              <a:rPr lang="ja-JP" altLang="en-US" sz="2400" b="1" dirty="0">
                <a:solidFill>
                  <a:schemeClr val="bg1"/>
                </a:solidFill>
                <a:latin typeface="BIZ UDPゴシック" panose="020B0400000000000000" pitchFamily="50" charset="-128"/>
                <a:ea typeface="BIZ UDPゴシック" panose="020B0400000000000000" pitchFamily="50" charset="-128"/>
              </a:rPr>
              <a:t>御社の危険度、気付いていますか？</a:t>
            </a:r>
          </a:p>
          <a:p>
            <a:pPr algn="ctr">
              <a:defRPr/>
            </a:pPr>
            <a:r>
              <a:rPr lang="ja-JP" altLang="en-US" sz="2200" b="1" dirty="0">
                <a:solidFill>
                  <a:schemeClr val="bg1"/>
                </a:solidFill>
                <a:latin typeface="BIZ UDPゴシック" panose="020B0400000000000000" pitchFamily="50" charset="-128"/>
                <a:ea typeface="BIZ UDPゴシック" panose="020B0400000000000000" pitchFamily="50" charset="-128"/>
              </a:rPr>
              <a:t>中小企業に潜む労務</a:t>
            </a:r>
            <a:r>
              <a:rPr lang="ja-JP" altLang="en-US" sz="2200" b="1">
                <a:solidFill>
                  <a:schemeClr val="bg1"/>
                </a:solidFill>
                <a:latin typeface="BIZ UDPゴシック" panose="020B0400000000000000" pitchFamily="50" charset="-128"/>
                <a:ea typeface="BIZ UDPゴシック" panose="020B0400000000000000" pitchFamily="50" charset="-128"/>
              </a:rPr>
              <a:t>リスク対策オンラインセミナー</a:t>
            </a:r>
            <a:endParaRPr lang="ja-JP" altLang="en-US" sz="2200" b="1" dirty="0">
              <a:solidFill>
                <a:schemeClr val="bg1"/>
              </a:solidFill>
              <a:latin typeface="BIZ UDPゴシック" panose="020B0400000000000000" pitchFamily="50" charset="-128"/>
              <a:ea typeface="BIZ UDPゴシック" panose="020B0400000000000000" pitchFamily="50" charset="-128"/>
            </a:endParaRPr>
          </a:p>
        </p:txBody>
      </p:sp>
      <p:sp>
        <p:nvSpPr>
          <p:cNvPr id="41" name="テキスト ボックス 40">
            <a:extLst>
              <a:ext uri="{FF2B5EF4-FFF2-40B4-BE49-F238E27FC236}">
                <a16:creationId xmlns:a16="http://schemas.microsoft.com/office/drawing/2014/main" id="{FA9CD2F6-636D-4360-9597-EC3228897260}"/>
              </a:ext>
            </a:extLst>
          </p:cNvPr>
          <p:cNvSpPr txBox="1"/>
          <p:nvPr/>
        </p:nvSpPr>
        <p:spPr>
          <a:xfrm rot="21275723">
            <a:off x="190500" y="3884613"/>
            <a:ext cx="2160588" cy="671512"/>
          </a:xfrm>
          <a:prstGeom prst="rect">
            <a:avLst/>
          </a:prstGeom>
          <a:noFill/>
        </p:spPr>
        <p:txBody>
          <a:bodyPr>
            <a:spAutoFit/>
          </a:bodyPr>
          <a:lstStyle/>
          <a:p>
            <a:pPr eaLnBrk="1" hangingPunct="1">
              <a:lnSpc>
                <a:spcPts val="1500"/>
              </a:lnSpc>
              <a:spcBef>
                <a:spcPts val="1000"/>
              </a:spcBef>
              <a:defRPr/>
            </a:pPr>
            <a:r>
              <a:rPr lang="ja-JP" altLang="en-US" sz="1200" b="1" spc="200" dirty="0">
                <a:latin typeface="BIZ UDPゴシック" panose="020B0400000000000000" pitchFamily="50" charset="-128"/>
                <a:ea typeface="BIZ UDPゴシック" panose="020B0400000000000000" pitchFamily="50" charset="-128"/>
              </a:rPr>
              <a:t>事例①</a:t>
            </a:r>
          </a:p>
          <a:p>
            <a:pPr eaLnBrk="1" hangingPunct="1">
              <a:lnSpc>
                <a:spcPts val="1500"/>
              </a:lnSpc>
              <a:defRPr/>
            </a:pPr>
            <a:r>
              <a:rPr lang="ja-JP" altLang="en-US" sz="1200" b="1" dirty="0">
                <a:latin typeface="BIZ UDPゴシック" panose="020B0400000000000000" pitchFamily="50" charset="-128"/>
                <a:ea typeface="BIZ UDPゴシック" panose="020B0400000000000000" pitchFamily="50" charset="-128"/>
              </a:rPr>
              <a:t>パワハラで自殺認める　</a:t>
            </a:r>
          </a:p>
          <a:p>
            <a:pPr eaLnBrk="1" hangingPunct="1">
              <a:lnSpc>
                <a:spcPts val="1500"/>
              </a:lnSpc>
              <a:defRPr/>
            </a:pPr>
            <a:r>
              <a:rPr lang="ja-JP" altLang="en-US" sz="1200" b="1" dirty="0">
                <a:latin typeface="BIZ UDPゴシック" panose="020B0400000000000000" pitchFamily="50" charset="-128"/>
                <a:ea typeface="BIZ UDPゴシック" panose="020B0400000000000000" pitchFamily="50" charset="-128"/>
              </a:rPr>
              <a:t>会社に</a:t>
            </a:r>
            <a:r>
              <a:rPr lang="en-US" altLang="ja-JP" sz="1200" b="1" dirty="0">
                <a:solidFill>
                  <a:srgbClr val="FF0000"/>
                </a:solidFill>
                <a:latin typeface="BIZ UDPゴシック" panose="020B0400000000000000" pitchFamily="50" charset="-128"/>
                <a:ea typeface="BIZ UDPゴシック" panose="020B0400000000000000" pitchFamily="50" charset="-128"/>
              </a:rPr>
              <a:t>5,400</a:t>
            </a:r>
            <a:r>
              <a:rPr lang="ja-JP" altLang="en-US" sz="1200" b="1" dirty="0">
                <a:solidFill>
                  <a:srgbClr val="FF0000"/>
                </a:solidFill>
                <a:latin typeface="BIZ UDPゴシック" panose="020B0400000000000000" pitchFamily="50" charset="-128"/>
                <a:ea typeface="BIZ UDPゴシック" panose="020B0400000000000000" pitchFamily="50" charset="-128"/>
              </a:rPr>
              <a:t>万円</a:t>
            </a:r>
            <a:r>
              <a:rPr lang="ja-JP" altLang="en-US" sz="1200" b="1" dirty="0">
                <a:latin typeface="BIZ UDPゴシック" panose="020B0400000000000000" pitchFamily="50" charset="-128"/>
                <a:ea typeface="BIZ UDPゴシック" panose="020B0400000000000000" pitchFamily="50" charset="-128"/>
              </a:rPr>
              <a:t>賠償命令</a:t>
            </a:r>
            <a:endParaRPr lang="ja-JP" altLang="en-US" sz="1200" dirty="0"/>
          </a:p>
        </p:txBody>
      </p:sp>
      <p:sp>
        <p:nvSpPr>
          <p:cNvPr id="43" name="テキスト ボックス 42">
            <a:extLst>
              <a:ext uri="{FF2B5EF4-FFF2-40B4-BE49-F238E27FC236}">
                <a16:creationId xmlns:a16="http://schemas.microsoft.com/office/drawing/2014/main" id="{29A52BB6-A507-4C8C-AD27-F0438AC424CD}"/>
              </a:ext>
            </a:extLst>
          </p:cNvPr>
          <p:cNvSpPr txBox="1"/>
          <p:nvPr/>
        </p:nvSpPr>
        <p:spPr>
          <a:xfrm rot="21215047">
            <a:off x="2417763" y="3870325"/>
            <a:ext cx="2047875" cy="827088"/>
          </a:xfrm>
          <a:prstGeom prst="rect">
            <a:avLst/>
          </a:prstGeom>
          <a:noFill/>
        </p:spPr>
        <p:txBody>
          <a:bodyPr>
            <a:spAutoFit/>
          </a:bodyPr>
          <a:lstStyle/>
          <a:p>
            <a:pPr eaLnBrk="1" hangingPunct="1">
              <a:lnSpc>
                <a:spcPts val="1500"/>
              </a:lnSpc>
              <a:spcBef>
                <a:spcPts val="1000"/>
              </a:spcBef>
              <a:defRPr/>
            </a:pPr>
            <a:r>
              <a:rPr lang="ja-JP" altLang="en-US" sz="1200" b="1" spc="200" dirty="0">
                <a:latin typeface="BIZ UDPゴシック" panose="020B0400000000000000" pitchFamily="50" charset="-128"/>
                <a:ea typeface="BIZ UDPゴシック" panose="020B0400000000000000" pitchFamily="50" charset="-128"/>
              </a:rPr>
              <a:t>事例②</a:t>
            </a:r>
            <a:endParaRPr lang="en-US" altLang="ja-JP" sz="1200" b="1" spc="200" dirty="0">
              <a:latin typeface="BIZ UDPゴシック" panose="020B0400000000000000" pitchFamily="50" charset="-128"/>
              <a:ea typeface="BIZ UDPゴシック" panose="020B0400000000000000" pitchFamily="50" charset="-128"/>
            </a:endParaRPr>
          </a:p>
          <a:p>
            <a:pPr eaLnBrk="1" hangingPunct="1">
              <a:lnSpc>
                <a:spcPts val="1400"/>
              </a:lnSpc>
              <a:defRPr/>
            </a:pPr>
            <a:r>
              <a:rPr lang="ja-JP" altLang="en-US" sz="1200" b="1" dirty="0">
                <a:latin typeface="BIZ UDPゴシック" panose="020B0400000000000000" pitchFamily="50" charset="-128"/>
                <a:ea typeface="BIZ UDPゴシック" panose="020B0400000000000000" pitchFamily="50" charset="-128"/>
              </a:rPr>
              <a:t>業務災害で障害等級１級の</a:t>
            </a:r>
            <a:endParaRPr lang="en-US" altLang="ja-JP" sz="1200" b="1" dirty="0">
              <a:latin typeface="BIZ UDPゴシック" panose="020B0400000000000000" pitchFamily="50" charset="-128"/>
              <a:ea typeface="BIZ UDPゴシック" panose="020B0400000000000000" pitchFamily="50" charset="-128"/>
            </a:endParaRPr>
          </a:p>
          <a:p>
            <a:pPr eaLnBrk="1" hangingPunct="1">
              <a:lnSpc>
                <a:spcPts val="1400"/>
              </a:lnSpc>
              <a:defRPr/>
            </a:pPr>
            <a:r>
              <a:rPr lang="ja-JP" altLang="en-US" sz="1200" b="1" dirty="0">
                <a:latin typeface="BIZ UDPゴシック" panose="020B0400000000000000" pitchFamily="50" charset="-128"/>
                <a:ea typeface="BIZ UDPゴシック" panose="020B0400000000000000" pitchFamily="50" charset="-128"/>
              </a:rPr>
              <a:t>後遺障害！損害賠償額は</a:t>
            </a:r>
            <a:endParaRPr lang="en-US" altLang="ja-JP" sz="1200" b="1" dirty="0">
              <a:latin typeface="BIZ UDPゴシック" panose="020B0400000000000000" pitchFamily="50" charset="-128"/>
              <a:ea typeface="BIZ UDPゴシック" panose="020B0400000000000000" pitchFamily="50" charset="-128"/>
            </a:endParaRPr>
          </a:p>
          <a:p>
            <a:pPr eaLnBrk="1" hangingPunct="1">
              <a:lnSpc>
                <a:spcPts val="1400"/>
              </a:lnSpc>
              <a:defRPr/>
            </a:pPr>
            <a:r>
              <a:rPr lang="ja-JP" altLang="en-US" sz="1200" b="1" dirty="0">
                <a:solidFill>
                  <a:srgbClr val="FF0000"/>
                </a:solidFill>
                <a:latin typeface="BIZ UDPゴシック" panose="020B0400000000000000" pitchFamily="50" charset="-128"/>
                <a:ea typeface="BIZ UDPゴシック" panose="020B0400000000000000" pitchFamily="50" charset="-128"/>
              </a:rPr>
              <a:t>１億５，７００万円</a:t>
            </a:r>
            <a:endParaRPr lang="ja-JP" altLang="en-US" sz="1200" dirty="0">
              <a:solidFill>
                <a:srgbClr val="FF0000"/>
              </a:solidFill>
            </a:endParaRPr>
          </a:p>
        </p:txBody>
      </p:sp>
      <p:sp>
        <p:nvSpPr>
          <p:cNvPr id="46" name="テキスト ボックス 45">
            <a:extLst>
              <a:ext uri="{FF2B5EF4-FFF2-40B4-BE49-F238E27FC236}">
                <a16:creationId xmlns:a16="http://schemas.microsoft.com/office/drawing/2014/main" id="{4E4DE6CA-1D56-4979-AD57-D6A629C898C6}"/>
              </a:ext>
            </a:extLst>
          </p:cNvPr>
          <p:cNvSpPr txBox="1"/>
          <p:nvPr/>
        </p:nvSpPr>
        <p:spPr>
          <a:xfrm rot="21220423">
            <a:off x="4568825" y="3937000"/>
            <a:ext cx="2373313" cy="671513"/>
          </a:xfrm>
          <a:prstGeom prst="rect">
            <a:avLst/>
          </a:prstGeom>
          <a:noFill/>
        </p:spPr>
        <p:txBody>
          <a:bodyPr>
            <a:spAutoFit/>
          </a:bodyPr>
          <a:lstStyle/>
          <a:p>
            <a:pPr eaLnBrk="1" hangingPunct="1">
              <a:lnSpc>
                <a:spcPts val="1500"/>
              </a:lnSpc>
              <a:spcBef>
                <a:spcPts val="1000"/>
              </a:spcBef>
              <a:defRPr/>
            </a:pPr>
            <a:r>
              <a:rPr lang="ja-JP" altLang="en-US" sz="1200" b="1" spc="200" dirty="0">
                <a:latin typeface="BIZ UDPゴシック" panose="020B0400000000000000" pitchFamily="50" charset="-128"/>
                <a:ea typeface="BIZ UDPゴシック" panose="020B0400000000000000" pitchFamily="50" charset="-128"/>
              </a:rPr>
              <a:t>事例③</a:t>
            </a:r>
          </a:p>
          <a:p>
            <a:pPr eaLnBrk="1" hangingPunct="1">
              <a:lnSpc>
                <a:spcPts val="1500"/>
              </a:lnSpc>
              <a:defRPr/>
            </a:pPr>
            <a:r>
              <a:rPr lang="ja-JP" altLang="en-US" sz="1200" b="1" dirty="0">
                <a:latin typeface="BIZ UDPゴシック" panose="020B0400000000000000" pitchFamily="50" charset="-128"/>
                <a:ea typeface="BIZ UDPゴシック" panose="020B0400000000000000" pitchFamily="50" charset="-128"/>
              </a:rPr>
              <a:t>セクハラによる懲戒解雇を無効</a:t>
            </a:r>
          </a:p>
          <a:p>
            <a:pPr eaLnBrk="1" hangingPunct="1">
              <a:lnSpc>
                <a:spcPts val="1500"/>
              </a:lnSpc>
              <a:defRPr/>
            </a:pPr>
            <a:r>
              <a:rPr lang="ja-JP" altLang="en-US" sz="1200" b="1" dirty="0">
                <a:latin typeface="BIZ UDPゴシック" panose="020B0400000000000000" pitchFamily="50" charset="-128"/>
                <a:ea typeface="BIZ UDPゴシック" panose="020B0400000000000000" pitchFamily="50" charset="-128"/>
              </a:rPr>
              <a:t>会社が</a:t>
            </a:r>
            <a:r>
              <a:rPr lang="en-US" altLang="ja-JP" sz="1200" b="1" dirty="0">
                <a:solidFill>
                  <a:srgbClr val="FF0000"/>
                </a:solidFill>
                <a:latin typeface="BIZ UDPゴシック" panose="020B0400000000000000" pitchFamily="50" charset="-128"/>
                <a:ea typeface="BIZ UDPゴシック" panose="020B0400000000000000" pitchFamily="50" charset="-128"/>
              </a:rPr>
              <a:t>1,300</a:t>
            </a:r>
            <a:r>
              <a:rPr lang="ja-JP" altLang="en-US" sz="1200" b="1" dirty="0">
                <a:solidFill>
                  <a:srgbClr val="FF0000"/>
                </a:solidFill>
                <a:latin typeface="BIZ UDPゴシック" panose="020B0400000000000000" pitchFamily="50" charset="-128"/>
                <a:ea typeface="BIZ UDPゴシック" panose="020B0400000000000000" pitchFamily="50" charset="-128"/>
              </a:rPr>
              <a:t>万円</a:t>
            </a:r>
            <a:r>
              <a:rPr lang="ja-JP" altLang="en-US" sz="1200" b="1" dirty="0">
                <a:latin typeface="BIZ UDPゴシック" panose="020B0400000000000000" pitchFamily="50" charset="-128"/>
                <a:ea typeface="BIZ UDPゴシック" panose="020B0400000000000000" pitchFamily="50" charset="-128"/>
              </a:rPr>
              <a:t>の支払い</a:t>
            </a:r>
            <a:endParaRPr lang="ja-JP" altLang="en-US" sz="1200" dirty="0"/>
          </a:p>
        </p:txBody>
      </p:sp>
      <p:pic>
        <p:nvPicPr>
          <p:cNvPr id="38" name="Picture 7" descr="logo">
            <a:extLst>
              <a:ext uri="{FF2B5EF4-FFF2-40B4-BE49-F238E27FC236}">
                <a16:creationId xmlns:a16="http://schemas.microsoft.com/office/drawing/2014/main" id="{D7D5B6BD-780F-4971-8B8E-E8AD35AFDED5}"/>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179512" y="9573860"/>
            <a:ext cx="2304256" cy="217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0" name="グループ化 39"/>
          <p:cNvGrpSpPr/>
          <p:nvPr/>
        </p:nvGrpSpPr>
        <p:grpSpPr>
          <a:xfrm>
            <a:off x="128588" y="4935284"/>
            <a:ext cx="6591300" cy="2418922"/>
            <a:chOff x="128588" y="4935284"/>
            <a:chExt cx="6591300" cy="2418922"/>
          </a:xfrm>
        </p:grpSpPr>
        <p:sp>
          <p:nvSpPr>
            <p:cNvPr id="47" name="Rectangle 20">
              <a:extLst>
                <a:ext uri="{FF2B5EF4-FFF2-40B4-BE49-F238E27FC236}">
                  <a16:creationId xmlns:a16="http://schemas.microsoft.com/office/drawing/2014/main" id="{EE8857C6-BF2E-4CAD-8D5A-09937E2719D6}"/>
                </a:ext>
              </a:extLst>
            </p:cNvPr>
            <p:cNvSpPr>
              <a:spLocks noChangeArrowheads="1"/>
            </p:cNvSpPr>
            <p:nvPr/>
          </p:nvSpPr>
          <p:spPr bwMode="auto">
            <a:xfrm>
              <a:off x="222944" y="5185075"/>
              <a:ext cx="864123" cy="288080"/>
            </a:xfrm>
            <a:prstGeom prst="rect">
              <a:avLst/>
            </a:prstGeom>
            <a:solidFill>
              <a:schemeClr val="accent1">
                <a:lumMod val="50000"/>
              </a:schemeClr>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none" lIns="36000" tIns="36000" rIns="36000" bIns="36000" anchor="ctr" anchorCtr="1"/>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defRPr/>
              </a:pPr>
              <a:r>
                <a:rPr lang="ja-JP" altLang="en-US" sz="1200" b="1" dirty="0">
                  <a:solidFill>
                    <a:schemeClr val="bg1"/>
                  </a:solidFill>
                  <a:latin typeface="BIZ UDPゴシック" panose="020B0400000000000000" pitchFamily="50" charset="-128"/>
                  <a:ea typeface="BIZ UDPゴシック" panose="020B0400000000000000" pitchFamily="50" charset="-128"/>
                </a:rPr>
                <a:t>講　師</a:t>
              </a:r>
            </a:p>
          </p:txBody>
        </p:sp>
        <p:sp>
          <p:nvSpPr>
            <p:cNvPr id="48" name="テキスト ボックス 29">
              <a:extLst>
                <a:ext uri="{FF2B5EF4-FFF2-40B4-BE49-F238E27FC236}">
                  <a16:creationId xmlns:a16="http://schemas.microsoft.com/office/drawing/2014/main" id="{5BBD97E2-AB0B-411F-AFBF-CCB347188F7B}"/>
                </a:ext>
              </a:extLst>
            </p:cNvPr>
            <p:cNvSpPr txBox="1">
              <a:spLocks noChangeArrowheads="1"/>
            </p:cNvSpPr>
            <p:nvPr/>
          </p:nvSpPr>
          <p:spPr bwMode="auto">
            <a:xfrm>
              <a:off x="1227138" y="5081588"/>
              <a:ext cx="1879600" cy="446087"/>
            </a:xfrm>
            <a:prstGeom prst="rect">
              <a:avLst/>
            </a:prstGeom>
            <a:noFill/>
            <a:ln>
              <a:noFill/>
            </a:ln>
          </p:spPr>
          <p:txBody>
            <a:bodyPr lIns="0">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150" dirty="0">
                  <a:latin typeface="BIZ UDPゴシック" panose="020B0400000000000000" pitchFamily="50" charset="-128"/>
                  <a:ea typeface="BIZ UDPゴシック" panose="020B0400000000000000" pitchFamily="50" charset="-128"/>
                </a:rPr>
                <a:t>社会保険労務士　</a:t>
              </a:r>
              <a:endParaRPr lang="en-US" altLang="ja-JP" sz="1150" dirty="0">
                <a:latin typeface="BIZ UDPゴシック" panose="020B0400000000000000" pitchFamily="50" charset="-128"/>
                <a:ea typeface="BIZ UDPゴシック" panose="020B0400000000000000" pitchFamily="50" charset="-128"/>
              </a:endParaRPr>
            </a:p>
            <a:p>
              <a:pPr eaLnBrk="1" hangingPunct="1">
                <a:spcBef>
                  <a:spcPct val="0"/>
                </a:spcBef>
                <a:buFontTx/>
                <a:buNone/>
                <a:defRPr/>
              </a:pPr>
              <a:r>
                <a:rPr lang="ja-JP" altLang="en-US" sz="1150" dirty="0">
                  <a:latin typeface="BIZ UDPゴシック" panose="020B0400000000000000" pitchFamily="50" charset="-128"/>
                  <a:ea typeface="BIZ UDPゴシック" panose="020B0400000000000000" pitchFamily="50" charset="-128"/>
                </a:rPr>
                <a:t>後藤 宏</a:t>
              </a:r>
              <a:r>
                <a:rPr lang="en-US" altLang="ja-JP" sz="1150" dirty="0">
                  <a:latin typeface="BIZ UDPゴシック" panose="020B0400000000000000" pitchFamily="50" charset="-128"/>
                  <a:ea typeface="BIZ UDPゴシック" panose="020B0400000000000000" pitchFamily="50" charset="-128"/>
                </a:rPr>
                <a:t>(</a:t>
              </a:r>
              <a:r>
                <a:rPr lang="ja-JP" altLang="en-US" sz="1150" dirty="0">
                  <a:latin typeface="BIZ UDPゴシック" panose="020B0400000000000000" pitchFamily="50" charset="-128"/>
                  <a:ea typeface="BIZ UDPゴシック" panose="020B0400000000000000" pitchFamily="50" charset="-128"/>
                </a:rPr>
                <a:t>ごとう ひろし</a:t>
              </a:r>
              <a:r>
                <a:rPr lang="en-US" altLang="ja-JP" sz="1150" dirty="0">
                  <a:latin typeface="BIZ UDPゴシック" panose="020B0400000000000000" pitchFamily="50" charset="-128"/>
                  <a:ea typeface="BIZ UDPゴシック" panose="020B0400000000000000" pitchFamily="50" charset="-128"/>
                </a:rPr>
                <a:t>)</a:t>
              </a:r>
              <a:r>
                <a:rPr lang="ja-JP" altLang="en-US" sz="1150" dirty="0">
                  <a:latin typeface="BIZ UDPゴシック" panose="020B0400000000000000" pitchFamily="50" charset="-128"/>
                  <a:ea typeface="BIZ UDPゴシック" panose="020B0400000000000000" pitchFamily="50" charset="-128"/>
                </a:rPr>
                <a:t>氏</a:t>
              </a:r>
              <a:endParaRPr lang="en-US" altLang="ja-JP" sz="1150" dirty="0">
                <a:latin typeface="BIZ UDPゴシック" panose="020B0400000000000000" pitchFamily="50" charset="-128"/>
                <a:ea typeface="BIZ UDPゴシック" panose="020B0400000000000000" pitchFamily="50" charset="-128"/>
              </a:endParaRPr>
            </a:p>
          </p:txBody>
        </p:sp>
        <p:sp>
          <p:nvSpPr>
            <p:cNvPr id="49" name="Rectangle 20">
              <a:extLst>
                <a:ext uri="{FF2B5EF4-FFF2-40B4-BE49-F238E27FC236}">
                  <a16:creationId xmlns:a16="http://schemas.microsoft.com/office/drawing/2014/main" id="{3F81D1FA-A8BB-41AC-A488-75166F04792C}"/>
                </a:ext>
              </a:extLst>
            </p:cNvPr>
            <p:cNvSpPr>
              <a:spLocks noChangeArrowheads="1"/>
            </p:cNvSpPr>
            <p:nvPr/>
          </p:nvSpPr>
          <p:spPr bwMode="auto">
            <a:xfrm>
              <a:off x="227881" y="6085150"/>
              <a:ext cx="864000" cy="288000"/>
            </a:xfrm>
            <a:prstGeom prst="rect">
              <a:avLst/>
            </a:prstGeom>
            <a:solidFill>
              <a:schemeClr val="accent1">
                <a:lumMod val="50000"/>
              </a:schemeClr>
            </a:solidFill>
            <a:ln/>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none" lIns="36000" tIns="36000" rIns="36000" bIns="36000" anchor="ctr" anchorCtr="1"/>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defRPr/>
              </a:pPr>
              <a:r>
                <a:rPr lang="ja-JP" altLang="en-US" sz="1200" b="1" dirty="0">
                  <a:solidFill>
                    <a:schemeClr val="bg1"/>
                  </a:solidFill>
                  <a:latin typeface="BIZ UDPゴシック" panose="020B0400000000000000" pitchFamily="50" charset="-128"/>
                  <a:ea typeface="BIZ UDPゴシック" panose="020B0400000000000000" pitchFamily="50" charset="-128"/>
                </a:rPr>
                <a:t>対象の方</a:t>
              </a:r>
            </a:p>
          </p:txBody>
        </p:sp>
        <p:sp>
          <p:nvSpPr>
            <p:cNvPr id="50" name="テキスト ボックス 29">
              <a:extLst>
                <a:ext uri="{FF2B5EF4-FFF2-40B4-BE49-F238E27FC236}">
                  <a16:creationId xmlns:a16="http://schemas.microsoft.com/office/drawing/2014/main" id="{5A2C39E1-CDDA-4B21-AEE6-2041CB61C8A1}"/>
                </a:ext>
              </a:extLst>
            </p:cNvPr>
            <p:cNvSpPr txBox="1">
              <a:spLocks noChangeArrowheads="1"/>
            </p:cNvSpPr>
            <p:nvPr/>
          </p:nvSpPr>
          <p:spPr bwMode="auto">
            <a:xfrm>
              <a:off x="1092200" y="6018213"/>
              <a:ext cx="2552700" cy="461962"/>
            </a:xfrm>
            <a:prstGeom prst="rect">
              <a:avLst/>
            </a:prstGeom>
            <a:noFill/>
            <a:ln>
              <a:noFill/>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ja-JP" altLang="en-US" sz="1150" dirty="0">
                  <a:latin typeface="BIZ UDPゴシック" panose="020B0400000000000000" pitchFamily="50" charset="-128"/>
                  <a:ea typeface="BIZ UDPゴシック" panose="020B0400000000000000" pitchFamily="50" charset="-128"/>
                </a:rPr>
                <a:t>経営者・人事担当・管理者の方　　　</a:t>
              </a:r>
              <a:endParaRPr lang="en-US" altLang="ja-JP" sz="1150" dirty="0">
                <a:latin typeface="BIZ UDPゴシック" panose="020B0400000000000000" pitchFamily="50" charset="-128"/>
                <a:ea typeface="BIZ UDPゴシック" panose="020B0400000000000000" pitchFamily="50" charset="-128"/>
              </a:endParaRPr>
            </a:p>
            <a:p>
              <a:pPr eaLnBrk="1" hangingPunct="1">
                <a:spcBef>
                  <a:spcPct val="0"/>
                </a:spcBef>
                <a:buFontTx/>
                <a:buNone/>
                <a:defRPr/>
              </a:pPr>
              <a:r>
                <a:rPr lang="ja-JP" altLang="en-US" sz="1150" dirty="0">
                  <a:latin typeface="BIZ UDPゴシック" panose="020B0400000000000000" pitchFamily="50" charset="-128"/>
                  <a:ea typeface="BIZ UDPゴシック" panose="020B0400000000000000" pitchFamily="50" charset="-128"/>
                </a:rPr>
                <a:t>「人」に関する問題を解消したい方</a:t>
              </a:r>
            </a:p>
          </p:txBody>
        </p:sp>
        <p:sp>
          <p:nvSpPr>
            <p:cNvPr id="51" name="テキスト ボックス 29">
              <a:extLst>
                <a:ext uri="{FF2B5EF4-FFF2-40B4-BE49-F238E27FC236}">
                  <a16:creationId xmlns:a16="http://schemas.microsoft.com/office/drawing/2014/main" id="{9BC4BA03-F90C-4E3F-B322-6274A643A1B2}"/>
                </a:ext>
              </a:extLst>
            </p:cNvPr>
            <p:cNvSpPr txBox="1">
              <a:spLocks noChangeArrowheads="1"/>
            </p:cNvSpPr>
            <p:nvPr/>
          </p:nvSpPr>
          <p:spPr bwMode="auto">
            <a:xfrm>
              <a:off x="227013" y="6697663"/>
              <a:ext cx="2989262" cy="415925"/>
            </a:xfrm>
            <a:prstGeom prst="rect">
              <a:avLst/>
            </a:prstGeom>
            <a:noFill/>
            <a:ln>
              <a:noFill/>
            </a:ln>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セミナーの最後にアンケートをご案内します。　</a:t>
              </a:r>
              <a:endParaRPr lang="en-US" altLang="ja-JP" sz="1050" dirty="0">
                <a:latin typeface="BIZ UDPゴシック" panose="020B0400000000000000" pitchFamily="50" charset="-128"/>
                <a:ea typeface="BIZ UDPゴシック" panose="020B0400000000000000" pitchFamily="50" charset="-128"/>
              </a:endParaRPr>
            </a:p>
            <a:p>
              <a:pPr eaLnBrk="1" hangingPunct="1">
                <a:spcBef>
                  <a:spcPct val="0"/>
                </a:spcBef>
                <a:buFontTx/>
                <a:buNone/>
                <a:defRPr/>
              </a:pPr>
              <a:r>
                <a:rPr lang="ja-JP" altLang="en-US" sz="1050" dirty="0">
                  <a:latin typeface="BIZ UDPゴシック" panose="020B0400000000000000" pitchFamily="50" charset="-128"/>
                  <a:ea typeface="BIZ UDPゴシック" panose="020B0400000000000000" pitchFamily="50" charset="-128"/>
                </a:rPr>
                <a:t>　どうぞご協力ください。</a:t>
              </a:r>
              <a:endParaRPr lang="en-US" altLang="ja-JP" sz="1050" dirty="0">
                <a:latin typeface="BIZ UDPゴシック" panose="020B0400000000000000" pitchFamily="50" charset="-128"/>
                <a:ea typeface="BIZ UDPゴシック" panose="020B0400000000000000" pitchFamily="50" charset="-128"/>
              </a:endParaRPr>
            </a:p>
          </p:txBody>
        </p:sp>
        <p:sp>
          <p:nvSpPr>
            <p:cNvPr id="53" name="正方形/長方形 52">
              <a:extLst>
                <a:ext uri="{FF2B5EF4-FFF2-40B4-BE49-F238E27FC236}">
                  <a16:creationId xmlns:a16="http://schemas.microsoft.com/office/drawing/2014/main" id="{ADFDECE3-2234-459B-8935-6244FB0623CD}"/>
                </a:ext>
              </a:extLst>
            </p:cNvPr>
            <p:cNvSpPr/>
            <p:nvPr/>
          </p:nvSpPr>
          <p:spPr>
            <a:xfrm>
              <a:off x="128588" y="4952999"/>
              <a:ext cx="6591300" cy="2401207"/>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8" name="テキスト ボックス 57">
              <a:extLst>
                <a:ext uri="{FF2B5EF4-FFF2-40B4-BE49-F238E27FC236}">
                  <a16:creationId xmlns:a16="http://schemas.microsoft.com/office/drawing/2014/main" id="{6CFADF20-36A9-4AEA-AD5A-70B8DD913C8A}"/>
                </a:ext>
              </a:extLst>
            </p:cNvPr>
            <p:cNvSpPr txBox="1"/>
            <p:nvPr/>
          </p:nvSpPr>
          <p:spPr>
            <a:xfrm>
              <a:off x="3357562" y="4935284"/>
              <a:ext cx="3311525" cy="2408352"/>
            </a:xfrm>
            <a:prstGeom prst="rect">
              <a:avLst/>
            </a:prstGeom>
            <a:noFill/>
          </p:spPr>
          <p:txBody>
            <a:bodyPr wrap="square">
              <a:spAutoFit/>
            </a:bodyPr>
            <a:lstStyle/>
            <a:p>
              <a:pPr>
                <a:defRPr/>
              </a:pPr>
              <a:r>
                <a:rPr lang="ja-JP" altLang="en-US" sz="1400" b="1" dirty="0">
                  <a:solidFill>
                    <a:schemeClr val="accent1">
                      <a:lumMod val="50000"/>
                    </a:schemeClr>
                  </a:solidFill>
                  <a:latin typeface="BIZ UDPゴシック" panose="020B0400000000000000" pitchFamily="50" charset="-128"/>
                  <a:ea typeface="BIZ UDPゴシック" panose="020B0400000000000000" pitchFamily="50" charset="-128"/>
                </a:rPr>
                <a:t>セミナーでお話いただく内容</a:t>
              </a:r>
              <a:endParaRPr lang="ja-JP" altLang="en-US" sz="1400" dirty="0">
                <a:solidFill>
                  <a:schemeClr val="accent1">
                    <a:lumMod val="50000"/>
                  </a:schemeClr>
                </a:solidFill>
                <a:latin typeface="BIZ UDPゴシック" panose="020B0400000000000000" pitchFamily="50" charset="-128"/>
                <a:ea typeface="BIZ UDPゴシック" panose="020B0400000000000000" pitchFamily="50" charset="-128"/>
              </a:endParaRPr>
            </a:p>
            <a:p>
              <a:pPr>
                <a:defRPr/>
              </a:pPr>
              <a:r>
                <a:rPr lang="en-US" altLang="ja-JP" sz="1050">
                  <a:latin typeface="BIZ UDPゴシック" panose="020B0400000000000000" pitchFamily="50" charset="-128"/>
                  <a:ea typeface="BIZ UDPゴシック" panose="020B0400000000000000" pitchFamily="50" charset="-128"/>
                </a:rPr>
                <a:t>&lt;</a:t>
              </a:r>
              <a:r>
                <a:rPr lang="ja-JP" altLang="en-US" sz="1050">
                  <a:latin typeface="BIZ UDPゴシック" panose="020B0400000000000000" pitchFamily="50" charset="-128"/>
                  <a:ea typeface="BIZ UDPゴシック" panose="020B0400000000000000" pitchFamily="50" charset="-128"/>
                </a:rPr>
                <a:t>第一部</a:t>
              </a:r>
              <a:r>
                <a:rPr lang="ja-JP" altLang="en-US" sz="1050" dirty="0">
                  <a:latin typeface="BIZ UDPゴシック" panose="020B0400000000000000" pitchFamily="50" charset="-128"/>
                  <a:ea typeface="BIZ UDPゴシック" panose="020B0400000000000000" pitchFamily="50" charset="-128"/>
                </a:rPr>
                <a:t>：中小企業に潜む労務リスクとは･</a:t>
              </a:r>
              <a:r>
                <a:rPr lang="ja-JP" altLang="en-US" sz="1050">
                  <a:latin typeface="BIZ UDPゴシック" panose="020B0400000000000000" pitchFamily="50" charset="-128"/>
                  <a:ea typeface="BIZ UDPゴシック" panose="020B0400000000000000" pitchFamily="50" charset="-128"/>
                </a:rPr>
                <a:t>･･</a:t>
              </a:r>
              <a:r>
                <a:rPr lang="en-US" altLang="ja-JP" sz="1050">
                  <a:latin typeface="BIZ UDPゴシック" panose="020B0400000000000000" pitchFamily="50" charset="-128"/>
                  <a:ea typeface="BIZ UDPゴシック" panose="020B0400000000000000" pitchFamily="50" charset="-128"/>
                </a:rPr>
                <a:t>&gt;</a:t>
              </a:r>
              <a:endParaRPr lang="ja-JP" altLang="en-US" sz="1050" dirty="0">
                <a:latin typeface="BIZ UDPゴシック" panose="020B0400000000000000" pitchFamily="50" charset="-128"/>
                <a:ea typeface="BIZ UDPゴシック" panose="020B0400000000000000" pitchFamily="50" charset="-128"/>
              </a:endParaRPr>
            </a:p>
            <a:p>
              <a:pPr>
                <a:defRPr/>
              </a:pPr>
              <a:r>
                <a:rPr lang="ja-JP" altLang="en-US" sz="1050" dirty="0">
                  <a:latin typeface="BIZ UDPゴシック" panose="020B0400000000000000" pitchFamily="50" charset="-128"/>
                  <a:ea typeface="BIZ UDPゴシック" panose="020B0400000000000000" pitchFamily="50" charset="-128"/>
                </a:rPr>
                <a:t>◆総合労働相談件数　</a:t>
              </a:r>
              <a:r>
                <a:rPr lang="en-US" altLang="ja-JP" sz="1050" dirty="0">
                  <a:latin typeface="BIZ UDPゴシック" panose="020B0400000000000000" pitchFamily="50" charset="-128"/>
                  <a:ea typeface="BIZ UDPゴシック" panose="020B0400000000000000" pitchFamily="50" charset="-128"/>
                </a:rPr>
                <a:t>118</a:t>
              </a:r>
              <a:r>
                <a:rPr lang="ja-JP" altLang="en-US" sz="1050" dirty="0">
                  <a:latin typeface="BIZ UDPゴシック" panose="020B0400000000000000" pitchFamily="50" charset="-128"/>
                  <a:ea typeface="BIZ UDPゴシック" panose="020B0400000000000000" pitchFamily="50" charset="-128"/>
                </a:rPr>
                <a:t>万件が示すこと</a:t>
              </a:r>
            </a:p>
            <a:p>
              <a:pPr>
                <a:defRPr/>
              </a:pPr>
              <a:r>
                <a:rPr lang="ja-JP" altLang="en-US" sz="1050" dirty="0">
                  <a:latin typeface="BIZ UDPゴシック" panose="020B0400000000000000" pitchFamily="50" charset="-128"/>
                  <a:ea typeface="BIZ UDPゴシック" panose="020B0400000000000000" pitchFamily="50" charset="-128"/>
                </a:rPr>
                <a:t>◆法令違反で社名公表　御社は大丈夫？</a:t>
              </a:r>
            </a:p>
            <a:p>
              <a:pPr>
                <a:defRPr/>
              </a:pPr>
              <a:r>
                <a:rPr lang="ja-JP" altLang="en-US" sz="1050" dirty="0">
                  <a:latin typeface="BIZ UDPゴシック" panose="020B0400000000000000" pitchFamily="50" charset="-128"/>
                  <a:ea typeface="BIZ UDPゴシック" panose="020B0400000000000000" pitchFamily="50" charset="-128"/>
                </a:rPr>
                <a:t>◆パワハラ防止法で本当に気を付けることは？　等</a:t>
              </a:r>
            </a:p>
            <a:p>
              <a:pPr>
                <a:defRPr/>
              </a:pPr>
              <a:endParaRPr lang="en-US" altLang="ja-JP" sz="1050">
                <a:latin typeface="BIZ UDPゴシック" panose="020B0400000000000000" pitchFamily="50" charset="-128"/>
                <a:ea typeface="BIZ UDPゴシック" panose="020B0400000000000000" pitchFamily="50" charset="-128"/>
              </a:endParaRPr>
            </a:p>
            <a:p>
              <a:pPr>
                <a:defRPr/>
              </a:pPr>
              <a:r>
                <a:rPr lang="ja-JP" altLang="en-US" sz="105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第二部：必要な労務リスク対策とは･</a:t>
              </a:r>
              <a:r>
                <a:rPr lang="ja-JP" altLang="en-US" sz="1050">
                  <a:latin typeface="BIZ UDPゴシック" panose="020B0400000000000000" pitchFamily="50" charset="-128"/>
                  <a:ea typeface="BIZ UDPゴシック" panose="020B0400000000000000" pitchFamily="50" charset="-128"/>
                </a:rPr>
                <a:t>･･</a:t>
              </a:r>
              <a:r>
                <a:rPr lang="en-US" altLang="ja-JP" sz="1050">
                  <a:latin typeface="BIZ UDPゴシック" panose="020B0400000000000000" pitchFamily="50" charset="-128"/>
                  <a:ea typeface="BIZ UDPゴシック" panose="020B0400000000000000" pitchFamily="50" charset="-128"/>
                </a:rPr>
                <a:t>&gt;</a:t>
              </a:r>
              <a:endParaRPr lang="ja-JP" altLang="en-US" sz="1050" dirty="0">
                <a:latin typeface="BIZ UDPゴシック" panose="020B0400000000000000" pitchFamily="50" charset="-128"/>
                <a:ea typeface="BIZ UDPゴシック" panose="020B0400000000000000" pitchFamily="50" charset="-128"/>
              </a:endParaRPr>
            </a:p>
            <a:p>
              <a:pPr>
                <a:defRPr/>
              </a:pPr>
              <a:r>
                <a:rPr lang="ja-JP" altLang="en-US" sz="1050" dirty="0">
                  <a:latin typeface="BIZ UDPゴシック" panose="020B0400000000000000" pitchFamily="50" charset="-128"/>
                  <a:ea typeface="BIZ UDPゴシック" panose="020B0400000000000000" pitchFamily="50" charset="-128"/>
                </a:rPr>
                <a:t>◆新型労災対策</a:t>
              </a:r>
            </a:p>
            <a:p>
              <a:pPr>
                <a:defRPr/>
              </a:pPr>
              <a:r>
                <a:rPr lang="ja-JP" altLang="en-US" sz="1050" dirty="0">
                  <a:latin typeface="BIZ UDPゴシック" panose="020B0400000000000000" pitchFamily="50" charset="-128"/>
                  <a:ea typeface="BIZ UDPゴシック" panose="020B0400000000000000" pitchFamily="50" charset="-128"/>
                </a:rPr>
                <a:t>◆今からできる　パワハラ対策</a:t>
              </a:r>
            </a:p>
            <a:p>
              <a:pPr>
                <a:defRPr/>
              </a:pPr>
              <a:r>
                <a:rPr lang="ja-JP" altLang="en-US" sz="1050" dirty="0">
                  <a:latin typeface="BIZ UDPゴシック" panose="020B0400000000000000" pitchFamily="50" charset="-128"/>
                  <a:ea typeface="BIZ UDPゴシック" panose="020B0400000000000000" pitchFamily="50" charset="-128"/>
                </a:rPr>
                <a:t>◆その他最新</a:t>
              </a:r>
              <a:r>
                <a:rPr lang="en-US" altLang="ja-JP" sz="1050" dirty="0">
                  <a:latin typeface="BIZ UDPゴシック" panose="020B0400000000000000" pitchFamily="50" charset="-128"/>
                  <a:ea typeface="BIZ UDPゴシック" panose="020B0400000000000000" pitchFamily="50" charset="-128"/>
                </a:rPr>
                <a:t> </a:t>
              </a:r>
              <a:r>
                <a:rPr lang="ja-JP" altLang="en-US" sz="1050" dirty="0">
                  <a:latin typeface="BIZ UDPゴシック" panose="020B0400000000000000" pitchFamily="50" charset="-128"/>
                  <a:ea typeface="BIZ UDPゴシック" panose="020B0400000000000000" pitchFamily="50" charset="-128"/>
                </a:rPr>
                <a:t>労務トラブル対策　等</a:t>
              </a:r>
            </a:p>
            <a:p>
              <a:pPr>
                <a:defRPr/>
              </a:pPr>
              <a:r>
                <a:rPr lang="en-US" altLang="ja-JP" sz="1050">
                  <a:latin typeface="BIZ UDPゴシック" panose="020B0400000000000000" pitchFamily="50" charset="-128"/>
                  <a:ea typeface="BIZ UDPゴシック" panose="020B0400000000000000" pitchFamily="50" charset="-128"/>
                </a:rPr>
                <a:t>※</a:t>
              </a:r>
              <a:r>
                <a:rPr lang="ja-JP" altLang="en-US" sz="1050">
                  <a:latin typeface="BIZ UDPゴシック" panose="020B0400000000000000" pitchFamily="50" charset="-128"/>
                  <a:ea typeface="BIZ UDPゴシック" panose="020B0400000000000000" pitchFamily="50" charset="-128"/>
                </a:rPr>
                <a:t>本セミナーは事前に収録を行い、開催日に動画でのライブ配信を予定しています。</a:t>
              </a:r>
              <a:endParaRPr lang="en-US" altLang="ja-JP" sz="1050">
                <a:latin typeface="BIZ UDPゴシック" panose="020B0400000000000000" pitchFamily="50" charset="-128"/>
                <a:ea typeface="BIZ UDPゴシック" panose="020B0400000000000000" pitchFamily="50" charset="-128"/>
              </a:endParaRPr>
            </a:p>
            <a:p>
              <a:pPr>
                <a:defRPr/>
              </a:pPr>
              <a:r>
                <a:rPr lang="ja-JP" altLang="en-US" sz="105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セミナーの構成は変更になることがありますのでご了承ください。</a:t>
              </a:r>
            </a:p>
          </p:txBody>
        </p:sp>
        <p:sp>
          <p:nvSpPr>
            <p:cNvPr id="59" name="テキスト ボックス 58">
              <a:extLst>
                <a:ext uri="{FF2B5EF4-FFF2-40B4-BE49-F238E27FC236}">
                  <a16:creationId xmlns:a16="http://schemas.microsoft.com/office/drawing/2014/main" id="{7A29427A-8ACD-4181-9E8D-D5C162A1E37E}"/>
                </a:ext>
              </a:extLst>
            </p:cNvPr>
            <p:cNvSpPr txBox="1"/>
            <p:nvPr/>
          </p:nvSpPr>
          <p:spPr>
            <a:xfrm>
              <a:off x="138113" y="5489575"/>
              <a:ext cx="3459162" cy="415925"/>
            </a:xfrm>
            <a:prstGeom prst="rect">
              <a:avLst/>
            </a:prstGeom>
            <a:noFill/>
          </p:spPr>
          <p:txBody>
            <a:bodyPr>
              <a:spAutoFit/>
            </a:bodyPr>
            <a:lstStyle/>
            <a:p>
              <a:pPr eaLnBrk="1" hangingPunct="1">
                <a:spcBef>
                  <a:spcPts val="600"/>
                </a:spcBef>
                <a:defRPr/>
              </a:pPr>
              <a:r>
                <a:rPr lang="ja-JP" altLang="en-US" sz="1050" dirty="0">
                  <a:latin typeface="BIZ UDPゴシック" panose="020B0400000000000000" pitchFamily="50" charset="-128"/>
                  <a:ea typeface="BIZ UDPゴシック" panose="020B0400000000000000" pitchFamily="50" charset="-128"/>
                </a:rPr>
                <a:t>社会保険労務士法人中部経営労務センター代表</a:t>
              </a:r>
              <a:endParaRPr lang="en-US" altLang="ja-JP" sz="1050" dirty="0">
                <a:latin typeface="BIZ UDPゴシック" panose="020B0400000000000000" pitchFamily="50" charset="-128"/>
                <a:ea typeface="BIZ UDPゴシック" panose="020B0400000000000000" pitchFamily="50" charset="-128"/>
              </a:endParaRPr>
            </a:p>
            <a:p>
              <a:pPr eaLnBrk="1" hangingPunct="1">
                <a:defRPr/>
              </a:pPr>
              <a:r>
                <a:rPr lang="en-US" altLang="ja-JP"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詳しいプロフィールは裏面をご覧ください。</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a:extLst>
              <a:ext uri="{FF2B5EF4-FFF2-40B4-BE49-F238E27FC236}">
                <a16:creationId xmlns:a16="http://schemas.microsoft.com/office/drawing/2014/main" id="{0D09BD5E-AA52-415F-8695-50E5048CD1BD}"/>
              </a:ext>
            </a:extLst>
          </p:cNvPr>
          <p:cNvSpPr/>
          <p:nvPr/>
        </p:nvSpPr>
        <p:spPr>
          <a:xfrm>
            <a:off x="188640" y="4522565"/>
            <a:ext cx="6476752" cy="2731677"/>
          </a:xfrm>
          <a:prstGeom prst="rect">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3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①下記</a:t>
            </a:r>
            <a:r>
              <a:rPr lang="en-US" altLang="ja-JP" sz="13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URL</a:t>
            </a:r>
            <a:r>
              <a:rPr lang="ja-JP" altLang="en-US" sz="13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または右記「二次元バーコード」から申込フォームへアクセスください</a:t>
            </a:r>
            <a:endParaRPr lang="en-US" altLang="ja-JP" sz="130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13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300" u="sng">
                <a:solidFill>
                  <a:srgbClr val="FF0000"/>
                </a:solidFill>
                <a:latin typeface="メイリオ" panose="020B0604030504040204" pitchFamily="50" charset="-128"/>
                <a:ea typeface="メイリオ" panose="020B0604030504040204" pitchFamily="50" charset="-128"/>
                <a:cs typeface="メイリオ" panose="020B0604030504040204" pitchFamily="50" charset="-128"/>
                <a:hlinkClick r:id="rId2"/>
              </a:rPr>
              <a:t>https://tinyurl.com/kyoeikasai070701</a:t>
            </a:r>
            <a:endParaRPr lang="en-US" altLang="ja-JP" sz="1300" u="sng">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endParaRPr lang="en-US" altLang="ja-JP" sz="130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13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②必要事項を入力していただきましたら</a:t>
            </a:r>
            <a:r>
              <a:rPr lang="en-US" altLang="ja-JP" sz="13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送信</a:t>
            </a:r>
            <a:r>
              <a:rPr lang="en-US" altLang="ja-JP" sz="13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を押してください</a:t>
            </a:r>
            <a:endParaRPr lang="en-US" altLang="ja-JP" sz="13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13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＊ご参加には「</a:t>
            </a:r>
            <a:r>
              <a:rPr lang="en-US" altLang="ja-JP" sz="13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e-mail</a:t>
            </a:r>
            <a:r>
              <a:rPr lang="ja-JP" altLang="en-US" sz="13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アドレス」が必要となります</a:t>
            </a:r>
            <a:endParaRPr lang="en-US" altLang="ja-JP" sz="13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13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＊「申込コード」欄へは</a:t>
            </a:r>
            <a:r>
              <a:rPr lang="ja-JP" altLang="en-US" sz="1300" b="1">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300" b="1">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TOYAMA</a:t>
            </a:r>
            <a:r>
              <a:rPr lang="ja-JP" altLang="en-US" sz="1300" b="1">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とご入力下さい</a:t>
            </a:r>
            <a:endParaRPr lang="en-US" altLang="ja-JP" sz="13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endParaRPr lang="en-US" altLang="ja-JP" sz="13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13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③申込後、当日参加用の</a:t>
            </a:r>
            <a:r>
              <a:rPr lang="en-US" altLang="ja-JP" sz="13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URL</a:t>
            </a:r>
            <a:r>
              <a:rPr lang="ja-JP" altLang="en-US" sz="13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が記載されたメールが届きましたら登録完了となります</a:t>
            </a:r>
            <a:endParaRPr lang="en-US" altLang="ja-JP" sz="13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11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＊セミナー当日は、開催時間の</a:t>
            </a:r>
            <a:r>
              <a:rPr lang="en-US" altLang="ja-JP" sz="11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1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分前から接続可能です</a:t>
            </a:r>
            <a:endParaRPr lang="en-US" altLang="ja-JP" sz="11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11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＊開催時間の間際になると回線が混み合う可能性がございますので早めの接続をお願いいたします</a:t>
            </a:r>
            <a:endParaRPr lang="en-US" altLang="ja-JP" sz="11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11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＊セミナーは</a:t>
            </a:r>
            <a:r>
              <a:rPr lang="en-US" altLang="ja-JP" sz="11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11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上でのライブ配信</a:t>
            </a:r>
            <a:r>
              <a:rPr lang="en-US" altLang="ja-JP" sz="11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録画データ配信を含む</a:t>
            </a:r>
            <a:r>
              <a:rPr lang="en-US" altLang="ja-JP" sz="11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をいたしますが、システムの相性等も含め、繋がらない、音声が聞き取りづらい等の場合もございますので予めご了承願います</a:t>
            </a:r>
            <a:endParaRPr lang="en-US" altLang="ja-JP" sz="11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11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＊セミナーの最後にアンケートをご案内しますので、ご協力をお願いいたします</a:t>
            </a:r>
            <a:endParaRPr lang="en-US" altLang="ja-JP" sz="11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11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　（画面にアンケートフォームを表示しますので、その場でご回答ください</a:t>
            </a:r>
            <a:r>
              <a:rPr lang="en-US" altLang="ja-JP" sz="110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2" name="正方形/長方形 1">
            <a:extLst>
              <a:ext uri="{FF2B5EF4-FFF2-40B4-BE49-F238E27FC236}">
                <a16:creationId xmlns:a16="http://schemas.microsoft.com/office/drawing/2014/main" id="{8F0BD5D5-C93B-467D-B3BB-6E4F9401AF09}"/>
              </a:ext>
            </a:extLst>
          </p:cNvPr>
          <p:cNvSpPr/>
          <p:nvPr/>
        </p:nvSpPr>
        <p:spPr>
          <a:xfrm>
            <a:off x="44450" y="549275"/>
            <a:ext cx="6732588" cy="261143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123" name="Rectangle 6">
            <a:extLst>
              <a:ext uri="{FF2B5EF4-FFF2-40B4-BE49-F238E27FC236}">
                <a16:creationId xmlns:a16="http://schemas.microsoft.com/office/drawing/2014/main" id="{F9661BDB-B0FF-4C92-B937-50C147B9D366}"/>
              </a:ext>
            </a:extLst>
          </p:cNvPr>
          <p:cNvSpPr>
            <a:spLocks noChangeArrowheads="1"/>
          </p:cNvSpPr>
          <p:nvPr/>
        </p:nvSpPr>
        <p:spPr bwMode="auto">
          <a:xfrm>
            <a:off x="204788" y="704850"/>
            <a:ext cx="1454150" cy="379413"/>
          </a:xfrm>
          <a:prstGeom prst="rect">
            <a:avLst/>
          </a:prstGeom>
          <a:solidFill>
            <a:schemeClr val="accent1">
              <a:lumMod val="50000"/>
            </a:schemeClr>
          </a:solidFill>
          <a:ln>
            <a:noFill/>
          </a:ln>
          <a:effectLst/>
        </p:spPr>
        <p:style>
          <a:lnRef idx="1">
            <a:schemeClr val="accent2"/>
          </a:lnRef>
          <a:fillRef idx="2">
            <a:schemeClr val="accent2"/>
          </a:fillRef>
          <a:effectRef idx="1">
            <a:schemeClr val="accent2"/>
          </a:effectRef>
          <a:fontRef idx="minor">
            <a:schemeClr val="dk1"/>
          </a:fontRef>
        </p:style>
        <p:txBody>
          <a:bodyPr wrap="none" lIns="36000" tIns="36000" rIns="36000" bIns="36000" anchor="ctr" anchorCtr="1"/>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defRPr/>
            </a:pPr>
            <a:r>
              <a:rPr lang="ja-JP" altLang="en-US" sz="1800" b="1" spc="200" dirty="0">
                <a:solidFill>
                  <a:schemeClr val="bg1"/>
                </a:solidFill>
                <a:latin typeface="BIZ UDPゴシック" panose="020B0400000000000000" pitchFamily="50" charset="-128"/>
                <a:ea typeface="BIZ UDPゴシック" panose="020B0400000000000000" pitchFamily="50" charset="-128"/>
              </a:rPr>
              <a:t>講師紹介</a:t>
            </a:r>
          </a:p>
        </p:txBody>
      </p:sp>
      <p:sp>
        <p:nvSpPr>
          <p:cNvPr id="19466" name="Text Box 10">
            <a:extLst>
              <a:ext uri="{FF2B5EF4-FFF2-40B4-BE49-F238E27FC236}">
                <a16:creationId xmlns:a16="http://schemas.microsoft.com/office/drawing/2014/main" id="{613C05D1-1522-4625-BD89-3B9BA9526BEB}"/>
              </a:ext>
            </a:extLst>
          </p:cNvPr>
          <p:cNvSpPr txBox="1">
            <a:spLocks noChangeArrowheads="1"/>
          </p:cNvSpPr>
          <p:nvPr/>
        </p:nvSpPr>
        <p:spPr bwMode="auto">
          <a:xfrm>
            <a:off x="115888" y="1119038"/>
            <a:ext cx="4633912" cy="1986826"/>
          </a:xfrm>
          <a:prstGeom prst="rect">
            <a:avLst/>
          </a:prstGeom>
          <a:noFill/>
          <a:ln>
            <a:noFill/>
          </a:ln>
          <a:effectLst>
            <a:prstShdw prst="shdw17" dist="17961" dir="2700000">
              <a:schemeClr val="accent1">
                <a:gamma/>
                <a:shade val="60000"/>
                <a:invGamma/>
              </a:schemeClr>
            </a:prstShdw>
          </a:effectLst>
        </p:spPr>
        <p:txBody>
          <a:bodyPr>
            <a:spAutoFit/>
          </a:bodyPr>
          <a:lstStyle>
            <a:defPPr>
              <a:defRPr lang="ja-JP"/>
            </a:defPPr>
            <a:lvl1pPr eaLnBrk="1" hangingPunct="1">
              <a:defRPr sz="1200">
                <a:latin typeface="HGP創英角ｺﾞｼｯｸUB" pitchFamily="50" charset="-128"/>
                <a:ea typeface="HGP創英角ｺﾞｼｯｸUB" pitchFamily="50" charset="-128"/>
              </a:defRPr>
            </a:lvl1pPr>
            <a:lvl2pPr marL="742950" indent="-285750" eaLnBrk="0" hangingPunct="0">
              <a:defRPr>
                <a:latin typeface="Arial" charset="0"/>
              </a:defRPr>
            </a:lvl2pPr>
            <a:lvl3pPr marL="1143000" indent="-228600" eaLnBrk="0" hangingPunct="0">
              <a:defRPr>
                <a:latin typeface="Arial" charset="0"/>
              </a:defRPr>
            </a:lvl3pPr>
            <a:lvl4pPr marL="1600200" indent="-228600" eaLnBrk="0" hangingPunct="0">
              <a:defRPr>
                <a:latin typeface="Arial" charset="0"/>
              </a:defRPr>
            </a:lvl4pPr>
            <a:lvl5pPr marL="2057400" indent="-228600" eaLnBrk="0" hangingPunct="0">
              <a:defRPr>
                <a:latin typeface="Arial" charset="0"/>
              </a:defRPr>
            </a:lvl5pPr>
            <a:lvl6pPr marL="2514600" indent="-228600" eaLnBrk="0" fontAlgn="base" hangingPunct="0">
              <a:spcBef>
                <a:spcPct val="0"/>
              </a:spcBef>
              <a:spcAft>
                <a:spcPct val="0"/>
              </a:spcAft>
              <a:defRPr>
                <a:latin typeface="Arial" charset="0"/>
              </a:defRPr>
            </a:lvl6pPr>
            <a:lvl7pPr marL="2971800" indent="-228600" eaLnBrk="0" fontAlgn="base" hangingPunct="0">
              <a:spcBef>
                <a:spcPct val="0"/>
              </a:spcBef>
              <a:spcAft>
                <a:spcPct val="0"/>
              </a:spcAft>
              <a:defRPr>
                <a:latin typeface="Arial" charset="0"/>
              </a:defRPr>
            </a:lvl7pPr>
            <a:lvl8pPr marL="3429000" indent="-228600" eaLnBrk="0" fontAlgn="base" hangingPunct="0">
              <a:spcBef>
                <a:spcPct val="0"/>
              </a:spcBef>
              <a:spcAft>
                <a:spcPct val="0"/>
              </a:spcAft>
              <a:defRPr>
                <a:latin typeface="Arial" charset="0"/>
              </a:defRPr>
            </a:lvl8pPr>
            <a:lvl9pPr marL="3886200" indent="-228600" eaLnBrk="0" fontAlgn="base" hangingPunct="0">
              <a:spcBef>
                <a:spcPct val="0"/>
              </a:spcBef>
              <a:spcAft>
                <a:spcPct val="0"/>
              </a:spcAft>
              <a:defRPr>
                <a:latin typeface="Arial" charset="0"/>
              </a:defRPr>
            </a:lvl9pPr>
          </a:lstStyle>
          <a:p>
            <a:pPr algn="just">
              <a:lnSpc>
                <a:spcPts val="1600"/>
              </a:lnSpc>
              <a:defRPr/>
            </a:pPr>
            <a:r>
              <a:rPr lang="ja-JP" altLang="ja-JP" dirty="0">
                <a:latin typeface="BIZ UDPゴシック" panose="020B0400000000000000" pitchFamily="50" charset="-128"/>
                <a:ea typeface="BIZ UDPゴシック" panose="020B0400000000000000" pitchFamily="50" charset="-128"/>
              </a:rPr>
              <a:t>社会保険労務士／社会保険労務士法人中部経営労務センター代表</a:t>
            </a:r>
            <a:endParaRPr lang="en-US" altLang="ja-JP" dirty="0">
              <a:latin typeface="BIZ UDPゴシック" panose="020B0400000000000000" pitchFamily="50" charset="-128"/>
              <a:ea typeface="BIZ UDPゴシック" panose="020B0400000000000000" pitchFamily="50" charset="-128"/>
            </a:endParaRPr>
          </a:p>
          <a:p>
            <a:pPr algn="just">
              <a:lnSpc>
                <a:spcPts val="1600"/>
              </a:lnSpc>
              <a:spcBef>
                <a:spcPts val="600"/>
              </a:spcBef>
              <a:defRPr/>
            </a:pPr>
            <a:r>
              <a:rPr lang="ja-JP" altLang="ja-JP" dirty="0">
                <a:latin typeface="BIZ UDPゴシック" panose="020B0400000000000000" pitchFamily="50" charset="-128"/>
                <a:ea typeface="BIZ UDPゴシック" panose="020B0400000000000000" pitchFamily="50" charset="-128"/>
              </a:rPr>
              <a:t>損害保険会社に１０年間勤務し、大企業から中小・零細企業まで、</a:t>
            </a:r>
            <a:endParaRPr lang="en-US" altLang="ja-JP" dirty="0">
              <a:latin typeface="BIZ UDPゴシック" panose="020B0400000000000000" pitchFamily="50" charset="-128"/>
              <a:ea typeface="BIZ UDPゴシック" panose="020B0400000000000000" pitchFamily="50" charset="-128"/>
            </a:endParaRPr>
          </a:p>
          <a:p>
            <a:pPr algn="just">
              <a:lnSpc>
                <a:spcPts val="1600"/>
              </a:lnSpc>
              <a:spcBef>
                <a:spcPts val="0"/>
              </a:spcBef>
              <a:defRPr/>
            </a:pPr>
            <a:r>
              <a:rPr lang="ja-JP" altLang="ja-JP" dirty="0">
                <a:latin typeface="BIZ UDPゴシック" panose="020B0400000000000000" pitchFamily="50" charset="-128"/>
                <a:ea typeface="BIZ UDPゴシック" panose="020B0400000000000000" pitchFamily="50" charset="-128"/>
              </a:rPr>
              <a:t>多くの法人保険や交通事故対応に携わる。交通事故の被害者が、</a:t>
            </a:r>
            <a:endParaRPr lang="en-US" altLang="ja-JP" dirty="0">
              <a:latin typeface="BIZ UDPゴシック" panose="020B0400000000000000" pitchFamily="50" charset="-128"/>
              <a:ea typeface="BIZ UDPゴシック" panose="020B0400000000000000" pitchFamily="50" charset="-128"/>
            </a:endParaRPr>
          </a:p>
          <a:p>
            <a:pPr algn="just">
              <a:lnSpc>
                <a:spcPts val="1600"/>
              </a:lnSpc>
              <a:defRPr/>
            </a:pPr>
            <a:r>
              <a:rPr lang="ja-JP" altLang="ja-JP" dirty="0">
                <a:latin typeface="BIZ UDPゴシック" panose="020B0400000000000000" pitchFamily="50" charset="-128"/>
                <a:ea typeface="BIZ UDPゴシック" panose="020B0400000000000000" pitchFamily="50" charset="-128"/>
              </a:rPr>
              <a:t>社会保険を知らないことが原因で二次被害に遭うことを実感し、</a:t>
            </a:r>
            <a:endParaRPr lang="en-US" altLang="ja-JP" dirty="0">
              <a:latin typeface="BIZ UDPゴシック" panose="020B0400000000000000" pitchFamily="50" charset="-128"/>
              <a:ea typeface="BIZ UDPゴシック" panose="020B0400000000000000" pitchFamily="50" charset="-128"/>
            </a:endParaRPr>
          </a:p>
          <a:p>
            <a:pPr algn="just">
              <a:lnSpc>
                <a:spcPts val="1600"/>
              </a:lnSpc>
              <a:defRPr/>
            </a:pPr>
            <a:r>
              <a:rPr lang="ja-JP" altLang="ja-JP" dirty="0">
                <a:latin typeface="BIZ UDPゴシック" panose="020B0400000000000000" pitchFamily="50" charset="-128"/>
                <a:ea typeface="BIZ UDPゴシック" panose="020B0400000000000000" pitchFamily="50" charset="-128"/>
              </a:rPr>
              <a:t>社会保険の専門家である社会保険労務士資格を取得する。</a:t>
            </a:r>
            <a:endParaRPr lang="en-US" altLang="ja-JP" dirty="0">
              <a:latin typeface="BIZ UDPゴシック" panose="020B0400000000000000" pitchFamily="50" charset="-128"/>
              <a:ea typeface="BIZ UDPゴシック" panose="020B0400000000000000" pitchFamily="50" charset="-128"/>
            </a:endParaRPr>
          </a:p>
          <a:p>
            <a:pPr>
              <a:lnSpc>
                <a:spcPts val="1600"/>
              </a:lnSpc>
              <a:defRPr/>
            </a:pPr>
            <a:r>
              <a:rPr lang="ja-JP" altLang="ja-JP" dirty="0">
                <a:latin typeface="BIZ UDPゴシック" panose="020B0400000000000000" pitchFamily="50" charset="-128"/>
                <a:ea typeface="BIZ UDPゴシック" panose="020B0400000000000000" pitchFamily="50" charset="-128"/>
              </a:rPr>
              <a:t>平成１６年損害保険・生命保険代理店である株式会社オーキッズに取締役として就任、その後社労士事務所を併設し現在に至る</a:t>
            </a:r>
            <a:r>
              <a:rPr lang="en-US" altLang="ja-JP" dirty="0">
                <a:latin typeface="BIZ UDPゴシック" panose="020B0400000000000000" pitchFamily="50" charset="-128"/>
                <a:ea typeface="BIZ UDPゴシック" panose="020B0400000000000000" pitchFamily="50" charset="-128"/>
              </a:rPr>
              <a:t> </a:t>
            </a:r>
            <a:r>
              <a:rPr lang="ja-JP" altLang="en-US" dirty="0">
                <a:latin typeface="BIZ UDPゴシック" panose="020B0400000000000000" pitchFamily="50" charset="-128"/>
                <a:ea typeface="BIZ UDPゴシック" panose="020B0400000000000000" pitchFamily="50" charset="-128"/>
              </a:rPr>
              <a:t>。</a:t>
            </a:r>
            <a:endParaRPr lang="en-US" altLang="ja-JP" dirty="0">
              <a:latin typeface="BIZ UDPゴシック" panose="020B0400000000000000" pitchFamily="50" charset="-128"/>
              <a:ea typeface="BIZ UDPゴシック" panose="020B0400000000000000" pitchFamily="50" charset="-128"/>
            </a:endParaRPr>
          </a:p>
          <a:p>
            <a:pPr>
              <a:lnSpc>
                <a:spcPts val="1600"/>
              </a:lnSpc>
              <a:defRPr/>
            </a:pP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著書</a:t>
            </a:r>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「改訂版 交通事故が労災だったときに知っておきたい保険の仕組みと対応」 （日本法令　共著）</a:t>
            </a:r>
            <a:endParaRPr lang="en-US" altLang="ja-JP" dirty="0">
              <a:latin typeface="BIZ UDPゴシック" panose="020B0400000000000000" pitchFamily="50" charset="-128"/>
              <a:ea typeface="BIZ UDPゴシック" panose="020B0400000000000000" pitchFamily="50" charset="-128"/>
            </a:endParaRPr>
          </a:p>
        </p:txBody>
      </p:sp>
      <p:sp>
        <p:nvSpPr>
          <p:cNvPr id="31" name="Line 12">
            <a:extLst>
              <a:ext uri="{FF2B5EF4-FFF2-40B4-BE49-F238E27FC236}">
                <a16:creationId xmlns:a16="http://schemas.microsoft.com/office/drawing/2014/main" id="{0E495699-B36C-4E86-96E1-670B835FF6CC}"/>
              </a:ext>
            </a:extLst>
          </p:cNvPr>
          <p:cNvSpPr>
            <a:spLocks noChangeShapeType="1"/>
          </p:cNvSpPr>
          <p:nvPr/>
        </p:nvSpPr>
        <p:spPr bwMode="auto">
          <a:xfrm>
            <a:off x="0" y="9201472"/>
            <a:ext cx="6858000" cy="0"/>
          </a:xfrm>
          <a:prstGeom prst="line">
            <a:avLst/>
          </a:prstGeom>
          <a:noFill/>
          <a:ln w="38100">
            <a:solidFill>
              <a:srgbClr val="FF0000"/>
            </a:solidFill>
            <a:round/>
            <a:headEnd/>
            <a:tailEnd/>
          </a:ln>
        </p:spPr>
        <p:txBody>
          <a:bodyPr/>
          <a:lstStyle/>
          <a:p>
            <a:pPr eaLnBrk="1" hangingPunct="1">
              <a:defRPr/>
            </a:pPr>
            <a:endParaRPr lang="ja-JP" altLang="en-US"/>
          </a:p>
        </p:txBody>
      </p:sp>
      <p:pic>
        <p:nvPicPr>
          <p:cNvPr id="5127" name="Picture 7" descr="logo">
            <a:extLst>
              <a:ext uri="{FF2B5EF4-FFF2-40B4-BE49-F238E27FC236}">
                <a16:creationId xmlns:a16="http://schemas.microsoft.com/office/drawing/2014/main" id="{D7D5B6BD-780F-4971-8B8E-E8AD35AFDED5}"/>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79512" y="9294460"/>
            <a:ext cx="2304256" cy="217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698" name="Picture 2">
            <a:extLst>
              <a:ext uri="{FF2B5EF4-FFF2-40B4-BE49-F238E27FC236}">
                <a16:creationId xmlns:a16="http://schemas.microsoft.com/office/drawing/2014/main" id="{814D0386-E4E1-4292-A8BA-D54BE3CB8FC1}"/>
              </a:ext>
            </a:extLst>
          </p:cNvPr>
          <p:cNvPicPr>
            <a:picLocks noChangeAspect="1" noChangeArrowheads="1"/>
          </p:cNvPicPr>
          <p:nvPr/>
        </p:nvPicPr>
        <p:blipFill>
          <a:blip r:embed="rId4"/>
          <a:srcRect/>
          <a:stretch>
            <a:fillRect/>
          </a:stretch>
        </p:blipFill>
        <p:spPr bwMode="auto">
          <a:xfrm>
            <a:off x="4749800" y="849313"/>
            <a:ext cx="1847850" cy="1847850"/>
          </a:xfrm>
          <a:prstGeom prst="rect">
            <a:avLst/>
          </a:prstGeom>
          <a:noFill/>
          <a:effectLst>
            <a:outerShdw blurRad="50800" dist="38100" algn="l" rotWithShape="0">
              <a:prstClr val="black">
                <a:alpha val="40000"/>
              </a:prstClr>
            </a:outerShdw>
          </a:effectLst>
        </p:spPr>
      </p:pic>
      <p:sp>
        <p:nvSpPr>
          <p:cNvPr id="5129" name="テキスト ボックス 38">
            <a:extLst>
              <a:ext uri="{FF2B5EF4-FFF2-40B4-BE49-F238E27FC236}">
                <a16:creationId xmlns:a16="http://schemas.microsoft.com/office/drawing/2014/main" id="{B1644690-B943-4934-B27C-62FEE5A1AFC1}"/>
              </a:ext>
            </a:extLst>
          </p:cNvPr>
          <p:cNvSpPr txBox="1">
            <a:spLocks noChangeArrowheads="1"/>
          </p:cNvSpPr>
          <p:nvPr/>
        </p:nvSpPr>
        <p:spPr bwMode="auto">
          <a:xfrm>
            <a:off x="1557338" y="704850"/>
            <a:ext cx="30130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800" b="1">
                <a:latin typeface="BIZ UDPゴシック" panose="020B0400000000000000" pitchFamily="50" charset="-128"/>
                <a:ea typeface="BIZ UDPゴシック" panose="020B0400000000000000" pitchFamily="50" charset="-128"/>
              </a:rPr>
              <a:t>　後藤 宏（ごとう　ひろし）氏</a:t>
            </a:r>
          </a:p>
        </p:txBody>
      </p:sp>
      <p:sp>
        <p:nvSpPr>
          <p:cNvPr id="58" name="正方形/長方形 57">
            <a:extLst>
              <a:ext uri="{FF2B5EF4-FFF2-40B4-BE49-F238E27FC236}">
                <a16:creationId xmlns:a16="http://schemas.microsoft.com/office/drawing/2014/main" id="{EA5B08DC-EB4D-41E4-B55E-3406BA5E11E9}"/>
              </a:ext>
            </a:extLst>
          </p:cNvPr>
          <p:cNvSpPr/>
          <p:nvPr/>
        </p:nvSpPr>
        <p:spPr>
          <a:xfrm>
            <a:off x="3789041" y="3312464"/>
            <a:ext cx="2949898" cy="3625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4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申込締切日：</a:t>
            </a:r>
            <a:r>
              <a:rPr lang="en-US" altLang="ja-JP" sz="14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2022</a:t>
            </a:r>
            <a:r>
              <a:rPr lang="ja-JP" altLang="en-US" sz="14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4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4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4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14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水</a:t>
            </a:r>
            <a:r>
              <a:rPr lang="en-US" altLang="ja-JP" sz="14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正方形/長方形 58">
            <a:extLst>
              <a:ext uri="{FF2B5EF4-FFF2-40B4-BE49-F238E27FC236}">
                <a16:creationId xmlns:a16="http://schemas.microsoft.com/office/drawing/2014/main" id="{0D09BD5E-AA52-415F-8695-50E5048CD1BD}"/>
              </a:ext>
            </a:extLst>
          </p:cNvPr>
          <p:cNvSpPr/>
          <p:nvPr/>
        </p:nvSpPr>
        <p:spPr>
          <a:xfrm>
            <a:off x="357188" y="3744913"/>
            <a:ext cx="3935908" cy="2714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2022</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4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4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4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4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sz="14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木</a:t>
            </a:r>
            <a:r>
              <a:rPr lang="en-US" altLang="ja-JP" sz="14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)13:00-14:00</a:t>
            </a:r>
            <a:r>
              <a:rPr lang="ja-JP" altLang="en-US" sz="14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開催</a:t>
            </a:r>
            <a:endPar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a:extLst>
              <a:ext uri="{FF2B5EF4-FFF2-40B4-BE49-F238E27FC236}">
                <a16:creationId xmlns:a16="http://schemas.microsoft.com/office/drawing/2014/main" id="{5A3E96B6-3946-407E-A33D-7F354D2ABEF8}"/>
              </a:ext>
            </a:extLst>
          </p:cNvPr>
          <p:cNvSpPr/>
          <p:nvPr/>
        </p:nvSpPr>
        <p:spPr>
          <a:xfrm>
            <a:off x="357188" y="3949700"/>
            <a:ext cx="6381750" cy="34131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2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御社の危険度、気付いていますか？中小企業に潜む労務</a:t>
            </a: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リスク</a:t>
            </a:r>
            <a:r>
              <a:rPr lang="ja-JP" altLang="en-US" sz="12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対策オンラインセミナー</a:t>
            </a:r>
            <a:endPar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矢印: 五方向 13">
            <a:extLst>
              <a:ext uri="{FF2B5EF4-FFF2-40B4-BE49-F238E27FC236}">
                <a16:creationId xmlns:a16="http://schemas.microsoft.com/office/drawing/2014/main" id="{A87776F1-7834-430B-92A5-B809614ECFAB}"/>
              </a:ext>
            </a:extLst>
          </p:cNvPr>
          <p:cNvSpPr/>
          <p:nvPr/>
        </p:nvSpPr>
        <p:spPr>
          <a:xfrm>
            <a:off x="4570413" y="36513"/>
            <a:ext cx="2278062" cy="395287"/>
          </a:xfrm>
          <a:prstGeom prst="homePlate">
            <a:avLst/>
          </a:prstGeom>
          <a:noFill/>
          <a:ln>
            <a:solidFill>
              <a:schemeClr val="accent1">
                <a:lumMod val="50000"/>
              </a:schemeClr>
            </a:solidFill>
          </a:ln>
        </p:spPr>
        <p:style>
          <a:lnRef idx="2">
            <a:schemeClr val="accent3"/>
          </a:lnRef>
          <a:fillRef idx="1">
            <a:schemeClr val="lt1"/>
          </a:fillRef>
          <a:effectRef idx="0">
            <a:schemeClr val="accent3"/>
          </a:effectRef>
          <a:fontRef idx="minor">
            <a:schemeClr val="dk1"/>
          </a:fontRef>
        </p:style>
        <p:txBody>
          <a:bodyPr lIns="72000" tIns="72000" rIns="0" bIns="72000" anchor="ctr"/>
          <a:lstStyle/>
          <a:p>
            <a:pPr algn="ctr">
              <a:defRPr/>
            </a:pPr>
            <a:r>
              <a:rPr lang="ja-JP" altLang="en-US" sz="1600" b="1" dirty="0">
                <a:solidFill>
                  <a:srgbClr val="002060"/>
                </a:solidFill>
                <a:latin typeface="BIZ UDPゴシック" panose="020B0400000000000000" pitchFamily="50" charset="-128"/>
                <a:ea typeface="BIZ UDPゴシック" panose="020B0400000000000000" pitchFamily="50" charset="-128"/>
              </a:rPr>
              <a:t>無料セミナーのご案内</a:t>
            </a:r>
          </a:p>
        </p:txBody>
      </p:sp>
      <p:sp>
        <p:nvSpPr>
          <p:cNvPr id="15" name="矢印: 五方向 14">
            <a:extLst>
              <a:ext uri="{FF2B5EF4-FFF2-40B4-BE49-F238E27FC236}">
                <a16:creationId xmlns:a16="http://schemas.microsoft.com/office/drawing/2014/main" id="{E15CB875-4AF3-4ACA-B2A6-50253C5B7EF4}"/>
              </a:ext>
            </a:extLst>
          </p:cNvPr>
          <p:cNvSpPr/>
          <p:nvPr/>
        </p:nvSpPr>
        <p:spPr>
          <a:xfrm>
            <a:off x="0" y="36513"/>
            <a:ext cx="4572000" cy="395287"/>
          </a:xfrm>
          <a:prstGeom prst="homePlate">
            <a:avLst/>
          </a:prstGeom>
          <a:noFill/>
          <a:ln>
            <a:solidFill>
              <a:schemeClr val="accent1">
                <a:lumMod val="50000"/>
              </a:schemeClr>
            </a:solidFill>
          </a:ln>
        </p:spPr>
        <p:style>
          <a:lnRef idx="2">
            <a:schemeClr val="dk1"/>
          </a:lnRef>
          <a:fillRef idx="1">
            <a:schemeClr val="lt1"/>
          </a:fillRef>
          <a:effectRef idx="0">
            <a:schemeClr val="dk1"/>
          </a:effectRef>
          <a:fontRef idx="minor">
            <a:schemeClr val="dk1"/>
          </a:fontRef>
        </p:style>
        <p:txBody>
          <a:bodyPr lIns="144000" tIns="36000" rIns="0" bIns="36000" anchor="ctr"/>
          <a:lstStyle/>
          <a:p>
            <a:pPr algn="ctr">
              <a:defRPr/>
            </a:pPr>
            <a:r>
              <a:rPr lang="ja-JP" altLang="en-US" sz="1400" b="1">
                <a:solidFill>
                  <a:srgbClr val="002060"/>
                </a:solidFill>
                <a:latin typeface="BIZ UDPゴシック" panose="020B0400000000000000" pitchFamily="50" charset="-128"/>
                <a:ea typeface="BIZ UDPゴシック" panose="020B0400000000000000" pitchFamily="50" charset="-128"/>
                <a:cs typeface="メイリオ" panose="020B0604030504040204" pitchFamily="50" charset="-128"/>
              </a:rPr>
              <a:t>富山県中小</a:t>
            </a:r>
            <a:r>
              <a:rPr lang="ja-JP" altLang="en-US" sz="1400" b="1" dirty="0">
                <a:solidFill>
                  <a:srgbClr val="002060"/>
                </a:solidFill>
                <a:latin typeface="BIZ UDPゴシック" panose="020B0400000000000000" pitchFamily="50" charset="-128"/>
                <a:ea typeface="BIZ UDPゴシック" panose="020B0400000000000000" pitchFamily="50" charset="-128"/>
                <a:cs typeface="メイリオ" panose="020B0604030504040204" pitchFamily="50" charset="-128"/>
              </a:rPr>
              <a:t>企業団体中央会　組合員事業者の皆さまへ</a:t>
            </a:r>
          </a:p>
        </p:txBody>
      </p:sp>
      <p:sp>
        <p:nvSpPr>
          <p:cNvPr id="16" name="正方形/長方形 15">
            <a:extLst>
              <a:ext uri="{FF2B5EF4-FFF2-40B4-BE49-F238E27FC236}">
                <a16:creationId xmlns:a16="http://schemas.microsoft.com/office/drawing/2014/main" id="{0D09BD5E-AA52-415F-8695-50E5048CD1BD}"/>
              </a:ext>
            </a:extLst>
          </p:cNvPr>
          <p:cNvSpPr/>
          <p:nvPr/>
        </p:nvSpPr>
        <p:spPr>
          <a:xfrm>
            <a:off x="44624" y="3403599"/>
            <a:ext cx="2878137" cy="2714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14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参加申込方法について</a:t>
            </a:r>
            <a:r>
              <a:rPr lang="en-US" altLang="ja-JP" sz="14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a:extLst>
              <a:ext uri="{FF2B5EF4-FFF2-40B4-BE49-F238E27FC236}">
                <a16:creationId xmlns:a16="http://schemas.microsoft.com/office/drawing/2014/main" id="{0D09BD5E-AA52-415F-8695-50E5048CD1BD}"/>
              </a:ext>
            </a:extLst>
          </p:cNvPr>
          <p:cNvSpPr/>
          <p:nvPr/>
        </p:nvSpPr>
        <p:spPr>
          <a:xfrm>
            <a:off x="334839" y="4279106"/>
            <a:ext cx="2878137" cy="2714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によるお申し込みをお願いします</a:t>
            </a:r>
            <a:endParaRPr lang="en-US" altLang="ja-JP" sz="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a:extLst>
              <a:ext uri="{FF2B5EF4-FFF2-40B4-BE49-F238E27FC236}">
                <a16:creationId xmlns:a16="http://schemas.microsoft.com/office/drawing/2014/main" id="{0D09BD5E-AA52-415F-8695-50E5048CD1BD}"/>
              </a:ext>
            </a:extLst>
          </p:cNvPr>
          <p:cNvSpPr/>
          <p:nvPr/>
        </p:nvSpPr>
        <p:spPr>
          <a:xfrm>
            <a:off x="179512" y="7329264"/>
            <a:ext cx="6057800" cy="2409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セミナー参加方法、当日の接続方法については、下記ガイドをご参照ください</a:t>
            </a:r>
            <a:endParaRPr lang="en-US" altLang="ja-JP" sz="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a:extLst>
              <a:ext uri="{FF2B5EF4-FFF2-40B4-BE49-F238E27FC236}">
                <a16:creationId xmlns:a16="http://schemas.microsoft.com/office/drawing/2014/main" id="{0D09BD5E-AA52-415F-8695-50E5048CD1BD}"/>
              </a:ext>
            </a:extLst>
          </p:cNvPr>
          <p:cNvSpPr/>
          <p:nvPr/>
        </p:nvSpPr>
        <p:spPr>
          <a:xfrm>
            <a:off x="266996" y="7754891"/>
            <a:ext cx="6432623" cy="983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＊録画録音やチャットでの誹謗中傷等は固く禁止させていただきます。発見された場合はご退場いた</a:t>
            </a:r>
            <a:endParaRPr lang="en-US" altLang="ja-JP"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だく場合もございます。</a:t>
            </a:r>
            <a:endParaRPr lang="en-US" altLang="ja-JP"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＊本セミナーの受講にあたっての推奨環境は「</a:t>
            </a:r>
            <a:r>
              <a:rPr lang="en-US" altLang="ja-JP"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WEBEX</a:t>
            </a:r>
            <a:r>
              <a:rPr lang="ja-JP" altLang="en-US"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」に依存します。受講者の方のお手元の</a:t>
            </a:r>
            <a:r>
              <a:rPr lang="en-US" altLang="ja-JP"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PC</a:t>
            </a:r>
            <a:r>
              <a:rPr lang="ja-JP" altLang="en-US"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など</a:t>
            </a:r>
            <a:endParaRPr lang="en-US" altLang="ja-JP"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の設定や通信環境が受信の状況に大きく影響いたします。接続ができない場合は「</a:t>
            </a:r>
            <a:r>
              <a:rPr lang="en-US" altLang="ja-JP"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Webex Meetings</a:t>
            </a:r>
          </a:p>
          <a:p>
            <a:pPr eaLnBrk="1" hangingPunct="1">
              <a:defRPr/>
            </a:pPr>
            <a:r>
              <a:rPr lang="en-US" altLang="ja-JP"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Suite </a:t>
            </a:r>
            <a:r>
              <a:rPr lang="ja-JP" altLang="en-US"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システム最小要件」</a:t>
            </a:r>
            <a:r>
              <a:rPr lang="en-US" altLang="ja-JP" sz="900" u="sng">
                <a:solidFill>
                  <a:schemeClr val="tx1"/>
                </a:solidFill>
                <a:latin typeface="メイリオ" panose="020B0604030504040204" pitchFamily="50" charset="-128"/>
                <a:ea typeface="メイリオ" panose="020B0604030504040204" pitchFamily="50" charset="-128"/>
                <a:cs typeface="メイリオ" panose="020B0604030504040204" pitchFamily="50" charset="-128"/>
                <a:hlinkClick r:id="rId5"/>
              </a:rPr>
              <a:t>https://help.webex.com/ja-jp/nki3xrq.Webex-Meetings-Suite-System-Requirements</a:t>
            </a:r>
            <a:r>
              <a:rPr lang="ja-JP" altLang="en-US"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でご確認をお願い致します。</a:t>
            </a:r>
            <a:endParaRPr lang="en-US" altLang="ja-JP" sz="90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a:extLst>
              <a:ext uri="{FF2B5EF4-FFF2-40B4-BE49-F238E27FC236}">
                <a16:creationId xmlns:a16="http://schemas.microsoft.com/office/drawing/2014/main" id="{0D09BD5E-AA52-415F-8695-50E5048CD1BD}"/>
              </a:ext>
            </a:extLst>
          </p:cNvPr>
          <p:cNvSpPr/>
          <p:nvPr/>
        </p:nvSpPr>
        <p:spPr>
          <a:xfrm>
            <a:off x="204788" y="8722562"/>
            <a:ext cx="6586538" cy="4495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90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＜お客様情報のお取り扱いについて＞</a:t>
            </a:r>
            <a:endParaRPr lang="en-US" altLang="ja-JP" sz="90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defRPr/>
            </a:pPr>
            <a:r>
              <a:rPr lang="ja-JP" altLang="en-US" sz="90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rPr>
              <a:t>ご記入いただきました内容は、共栄火災海上保険株式会社（代理店・扱者含む）、富山県中小企業団体中央会からの各種商品・サービスのご提案、及び各種情報提供・運営管理に活用させていただきますのでご了承ください。</a:t>
            </a:r>
            <a:endParaRPr lang="en-US" altLang="ja-JP" sz="900">
              <a:solidFill>
                <a:schemeClr val="accen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3121316" y="9218871"/>
            <a:ext cx="3572092" cy="628413"/>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a:latin typeface="+mj-ea"/>
                <a:ea typeface="+mj-ea"/>
                <a:cs typeface="メイリオ" panose="020B0604030504040204" pitchFamily="50" charset="-128"/>
              </a:rPr>
              <a:t>富山</a:t>
            </a:r>
            <a:r>
              <a:rPr kumimoji="1" lang="ja-JP" altLang="en-US" sz="1200">
                <a:latin typeface="+mj-ea"/>
                <a:ea typeface="+mj-ea"/>
                <a:cs typeface="メイリオ" panose="020B0604030504040204" pitchFamily="50" charset="-128"/>
              </a:rPr>
              <a:t>支店　富山支社</a:t>
            </a:r>
            <a:endParaRPr kumimoji="1" lang="en-US" altLang="ja-JP" sz="1200">
              <a:latin typeface="+mj-ea"/>
              <a:ea typeface="+mj-ea"/>
              <a:cs typeface="メイリオ" panose="020B0604030504040204" pitchFamily="50" charset="-128"/>
            </a:endParaRPr>
          </a:p>
          <a:p>
            <a:pPr algn="ctr"/>
            <a:r>
              <a:rPr kumimoji="1" lang="ja-JP" altLang="en-US" sz="1200">
                <a:latin typeface="+mj-ea"/>
                <a:ea typeface="+mj-ea"/>
                <a:cs typeface="メイリオ" panose="020B0604030504040204" pitchFamily="50" charset="-128"/>
              </a:rPr>
              <a:t>労務リスク対策オンラインセミナー担当：</a:t>
            </a:r>
            <a:r>
              <a:rPr lang="ja-JP" altLang="en-US" sz="1200">
                <a:latin typeface="+mj-ea"/>
                <a:ea typeface="+mj-ea"/>
                <a:cs typeface="メイリオ" panose="020B0604030504040204" pitchFamily="50" charset="-128"/>
              </a:rPr>
              <a:t>中川</a:t>
            </a:r>
            <a:endParaRPr kumimoji="1" lang="en-US" altLang="ja-JP" sz="1200">
              <a:latin typeface="+mj-ea"/>
              <a:ea typeface="+mj-ea"/>
              <a:cs typeface="メイリオ" panose="020B0604030504040204" pitchFamily="50" charset="-128"/>
            </a:endParaRPr>
          </a:p>
          <a:p>
            <a:pPr algn="ctr"/>
            <a:r>
              <a:rPr kumimoji="1" lang="ja-JP" altLang="en-US" sz="1200">
                <a:latin typeface="+mj-ea"/>
                <a:ea typeface="+mj-ea"/>
                <a:cs typeface="メイリオ" panose="020B0604030504040204" pitchFamily="50" charset="-128"/>
              </a:rPr>
              <a:t>☎</a:t>
            </a:r>
            <a:r>
              <a:rPr kumimoji="1" lang="en-US" altLang="ja-JP" sz="1200">
                <a:latin typeface="+mj-ea"/>
                <a:ea typeface="+mj-ea"/>
                <a:cs typeface="メイリオ" panose="020B0604030504040204" pitchFamily="50" charset="-128"/>
              </a:rPr>
              <a:t>076-424-4267※</a:t>
            </a:r>
            <a:r>
              <a:rPr kumimoji="1" lang="ja-JP" altLang="en-US" sz="1200">
                <a:latin typeface="+mj-ea"/>
                <a:ea typeface="+mj-ea"/>
                <a:cs typeface="メイリオ" panose="020B0604030504040204" pitchFamily="50" charset="-128"/>
              </a:rPr>
              <a:t>平日</a:t>
            </a:r>
            <a:r>
              <a:rPr kumimoji="1" lang="en-US" altLang="ja-JP" sz="1200">
                <a:latin typeface="+mj-ea"/>
                <a:ea typeface="+mj-ea"/>
                <a:cs typeface="メイリオ" panose="020B0604030504040204" pitchFamily="50" charset="-128"/>
              </a:rPr>
              <a:t>(</a:t>
            </a:r>
            <a:r>
              <a:rPr kumimoji="1" lang="ja-JP" altLang="en-US" sz="1200">
                <a:latin typeface="+mj-ea"/>
                <a:ea typeface="+mj-ea"/>
                <a:cs typeface="メイリオ" panose="020B0604030504040204" pitchFamily="50" charset="-128"/>
              </a:rPr>
              <a:t>土日祝を除く</a:t>
            </a:r>
            <a:r>
              <a:rPr kumimoji="1" lang="en-US" altLang="ja-JP" sz="1200">
                <a:latin typeface="+mj-ea"/>
                <a:ea typeface="+mj-ea"/>
                <a:cs typeface="メイリオ" panose="020B0604030504040204" pitchFamily="50" charset="-128"/>
              </a:rPr>
              <a:t>)9:00-16:45</a:t>
            </a:r>
            <a:endParaRPr kumimoji="1" lang="ja-JP" altLang="en-US" sz="1200" dirty="0">
              <a:latin typeface="+mj-ea"/>
              <a:ea typeface="+mj-ea"/>
              <a:cs typeface="メイリオ" panose="020B0604030504040204" pitchFamily="50" charset="-128"/>
            </a:endParaRPr>
          </a:p>
        </p:txBody>
      </p:sp>
      <p:sp>
        <p:nvSpPr>
          <p:cNvPr id="30" name="正方形/長方形 29">
            <a:extLst>
              <a:ext uri="{FF2B5EF4-FFF2-40B4-BE49-F238E27FC236}">
                <a16:creationId xmlns:a16="http://schemas.microsoft.com/office/drawing/2014/main" id="{0D09BD5E-AA52-415F-8695-50E5048CD1BD}"/>
              </a:ext>
            </a:extLst>
          </p:cNvPr>
          <p:cNvSpPr/>
          <p:nvPr/>
        </p:nvSpPr>
        <p:spPr>
          <a:xfrm>
            <a:off x="266997" y="7545288"/>
            <a:ext cx="6057800" cy="2409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altLang="ja-JP" sz="1200" u="sng">
                <a:solidFill>
                  <a:srgbClr val="FF0000"/>
                </a:solidFill>
                <a:latin typeface="メイリオ" panose="020B0604030504040204" pitchFamily="50" charset="-128"/>
                <a:ea typeface="メイリオ" panose="020B0604030504040204" pitchFamily="50" charset="-128"/>
                <a:cs typeface="メイリオ" panose="020B0604030504040204" pitchFamily="50" charset="-128"/>
                <a:hlinkClick r:id="rId6"/>
              </a:rPr>
              <a:t>https://tinyurl.com/kyoeiwebexsanka</a:t>
            </a:r>
            <a:endParaRPr lang="en-US" altLang="ja-JP" sz="1200" u="sng">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2" name="図 3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341518" y="4823210"/>
            <a:ext cx="1111818" cy="1111818"/>
          </a:xfrm>
          <a:prstGeom prst="rect">
            <a:avLst/>
          </a:prstGeom>
        </p:spPr>
      </p:pic>
      <p:pic>
        <p:nvPicPr>
          <p:cNvPr id="33" name="図 32"/>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5631856" y="7299857"/>
            <a:ext cx="988483" cy="988483"/>
          </a:xfrm>
          <a:prstGeom prst="rect">
            <a:avLst/>
          </a:prstGeom>
        </p:spPr>
      </p:pic>
    </p:spTree>
  </p:cSld>
  <p:clrMapOvr>
    <a:masterClrMapping/>
  </p:clrMapOvr>
</p:sld>
</file>

<file path=ppt/theme/theme1.xml><?xml version="1.0" encoding="utf-8"?>
<a:theme xmlns:a="http://schemas.openxmlformats.org/drawingml/2006/main" name="Office テーマ">
  <a:themeElements>
    <a:clrScheme name="ユーザー定義 43">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FF0000"/>
      </a:hlink>
      <a:folHlink>
        <a:srgbClr val="59A8D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73665A17CA93C1479EB99FE6599FCD51" ma:contentTypeVersion="13" ma:contentTypeDescription="新しいドキュメントを作成します。" ma:contentTypeScope="" ma:versionID="daa229c136139e57563879cffd30d3de">
  <xsd:schema xmlns:xsd="http://www.w3.org/2001/XMLSchema" xmlns:xs="http://www.w3.org/2001/XMLSchema" xmlns:p="http://schemas.microsoft.com/office/2006/metadata/properties" xmlns:ns2="db2dfdd6-079d-4a61-846c-55062783f231" xmlns:ns3="f64d68ea-a93a-499a-a403-de228c2b699f" targetNamespace="http://schemas.microsoft.com/office/2006/metadata/properties" ma:root="true" ma:fieldsID="bad3aeaad71bf7b78a7b167e24cdbde7" ns2:_="" ns3:_="">
    <xsd:import namespace="db2dfdd6-079d-4a61-846c-55062783f231"/>
    <xsd:import namespace="f64d68ea-a93a-499a-a403-de228c2b699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2dfdd6-079d-4a61-846c-55062783f23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64d68ea-a93a-499a-a403-de228c2b699f" elementFormDefault="qualified">
    <xsd:import namespace="http://schemas.microsoft.com/office/2006/documentManagement/types"/>
    <xsd:import namespace="http://schemas.microsoft.com/office/infopath/2007/PartnerControls"/>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B4E060B-DDCD-403E-A1DC-67236B022EDD}">
  <ds:schemaRefs>
    <ds:schemaRef ds:uri="db2dfdd6-079d-4a61-846c-55062783f231"/>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f64d68ea-a93a-499a-a403-de228c2b699f"/>
    <ds:schemaRef ds:uri="http://www.w3.org/XML/1998/namespace"/>
  </ds:schemaRefs>
</ds:datastoreItem>
</file>

<file path=customXml/itemProps2.xml><?xml version="1.0" encoding="utf-8"?>
<ds:datastoreItem xmlns:ds="http://schemas.openxmlformats.org/officeDocument/2006/customXml" ds:itemID="{20DA6FD5-5820-465F-96AA-05EF93CFAAD1}">
  <ds:schemaRefs>
    <ds:schemaRef ds:uri="http://schemas.microsoft.com/sharepoint/v3/contenttype/forms"/>
  </ds:schemaRefs>
</ds:datastoreItem>
</file>

<file path=customXml/itemProps3.xml><?xml version="1.0" encoding="utf-8"?>
<ds:datastoreItem xmlns:ds="http://schemas.openxmlformats.org/officeDocument/2006/customXml" ds:itemID="{10D811C6-537A-499A-B694-9156C4A4F7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2dfdd6-079d-4a61-846c-55062783f231"/>
    <ds:schemaRef ds:uri="f64d68ea-a93a-499a-a403-de228c2b69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11378</TotalTime>
  <Words>1191</Words>
  <Application>Microsoft Office PowerPoint</Application>
  <PresentationFormat>A4 210 x 297 mm</PresentationFormat>
  <Paragraphs>100</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BIZ UDPゴシック</vt:lpstr>
      <vt:lpstr>ＭＳ Ｐゴシック</vt:lpstr>
      <vt:lpstr>メイリオ</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MuneoAMAGAI</dc:creator>
  <cp:lastModifiedBy>野上 栄治</cp:lastModifiedBy>
  <cp:revision>291</cp:revision>
  <cp:lastPrinted>2022-03-17T07:12:30Z</cp:lastPrinted>
  <dcterms:created xsi:type="dcterms:W3CDTF">2007-04-24T01:29:03Z</dcterms:created>
  <dcterms:modified xsi:type="dcterms:W3CDTF">2022-06-14T03:54:26Z</dcterms:modified>
</cp:coreProperties>
</file>